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6" autoAdjust="0"/>
  </p:normalViewPr>
  <p:slideViewPr>
    <p:cSldViewPr>
      <p:cViewPr>
        <p:scale>
          <a:sx n="10" d="100"/>
          <a:sy n="10" d="100"/>
        </p:scale>
        <p:origin x="1488" y="21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92DCD-3215-4ACA-9819-13C58586B3D6}" type="datetimeFigureOut">
              <a:rPr lang="es-EC" smtClean="0"/>
              <a:t>03/08/2017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85911-E414-4C46-9AFA-5CA5D051191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4998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83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0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75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95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828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36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450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41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3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90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0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000">
              <a:schemeClr val="bg1"/>
            </a:gs>
            <a:gs pos="87000">
              <a:schemeClr val="bg1">
                <a:lumMod val="85000"/>
              </a:schemeClr>
            </a:gs>
            <a:gs pos="99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1EB0-A86B-450F-A132-63AE8E113262}" type="datetimeFigureOut">
              <a:rPr lang="pt-BR" smtClean="0"/>
              <a:t>03/08/2017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87AA-1963-4D48-8F3F-DA574EDF93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rapecio 55"/>
          <p:cNvSpPr/>
          <p:nvPr/>
        </p:nvSpPr>
        <p:spPr>
          <a:xfrm flipV="1">
            <a:off x="9006630" y="35284220"/>
            <a:ext cx="13964147" cy="216024"/>
          </a:xfrm>
          <a:prstGeom prst="trapezoi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55" name="Trapecio 54"/>
          <p:cNvSpPr/>
          <p:nvPr/>
        </p:nvSpPr>
        <p:spPr>
          <a:xfrm flipV="1">
            <a:off x="1872433" y="29811612"/>
            <a:ext cx="13964147" cy="216024"/>
          </a:xfrm>
          <a:prstGeom prst="trapezoid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9" name="Triángulo rectángulo 28"/>
          <p:cNvSpPr/>
          <p:nvPr/>
        </p:nvSpPr>
        <p:spPr>
          <a:xfrm flipH="1" flipV="1">
            <a:off x="30891657" y="5448187"/>
            <a:ext cx="1521618" cy="1032833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8" name="Rectángulo 27"/>
          <p:cNvSpPr/>
          <p:nvPr/>
        </p:nvSpPr>
        <p:spPr>
          <a:xfrm>
            <a:off x="-35719" y="-2"/>
            <a:ext cx="1648731" cy="10514040"/>
          </a:xfrm>
          <a:custGeom>
            <a:avLst/>
            <a:gdLst>
              <a:gd name="connsiteX0" fmla="*/ 0 w 1648731"/>
              <a:gd name="connsiteY0" fmla="*/ 0 h 10222273"/>
              <a:gd name="connsiteX1" fmla="*/ 1648731 w 1648731"/>
              <a:gd name="connsiteY1" fmla="*/ 0 h 10222273"/>
              <a:gd name="connsiteX2" fmla="*/ 1648731 w 1648731"/>
              <a:gd name="connsiteY2" fmla="*/ 10222273 h 10222273"/>
              <a:gd name="connsiteX3" fmla="*/ 0 w 1648731"/>
              <a:gd name="connsiteY3" fmla="*/ 10222273 h 10222273"/>
              <a:gd name="connsiteX4" fmla="*/ 0 w 1648731"/>
              <a:gd name="connsiteY4" fmla="*/ 0 h 10222273"/>
              <a:gd name="connsiteX0" fmla="*/ 0 w 1648731"/>
              <a:gd name="connsiteY0" fmla="*/ 0 h 10222273"/>
              <a:gd name="connsiteX1" fmla="*/ 1648731 w 1648731"/>
              <a:gd name="connsiteY1" fmla="*/ 0 h 10222273"/>
              <a:gd name="connsiteX2" fmla="*/ 1616074 w 1648731"/>
              <a:gd name="connsiteY2" fmla="*/ 9667101 h 10222273"/>
              <a:gd name="connsiteX3" fmla="*/ 0 w 1648731"/>
              <a:gd name="connsiteY3" fmla="*/ 10222273 h 10222273"/>
              <a:gd name="connsiteX4" fmla="*/ 0 w 1648731"/>
              <a:gd name="connsiteY4" fmla="*/ 0 h 10222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731" h="10222273">
                <a:moveTo>
                  <a:pt x="0" y="0"/>
                </a:moveTo>
                <a:lnTo>
                  <a:pt x="1648731" y="0"/>
                </a:lnTo>
                <a:lnTo>
                  <a:pt x="1616074" y="9667101"/>
                </a:lnTo>
                <a:lnTo>
                  <a:pt x="0" y="10222273"/>
                </a:lnTo>
                <a:lnTo>
                  <a:pt x="0" y="0"/>
                </a:lnTo>
                <a:close/>
              </a:path>
            </a:pathLst>
          </a:cu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Text Box 86"/>
          <p:cNvSpPr txBox="1">
            <a:spLocks noChangeArrowheads="1"/>
          </p:cNvSpPr>
          <p:nvPr/>
        </p:nvSpPr>
        <p:spPr bwMode="auto">
          <a:xfrm>
            <a:off x="1336749" y="20738604"/>
            <a:ext cx="14040000" cy="6989666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4547" tIns="47274" rIns="94547" bIns="47274">
            <a:spAutoFit/>
          </a:bodyPr>
          <a:lstStyle>
            <a:lvl1pPr indent="4572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pt-BR" sz="2800" dirty="0" smtClean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 smtClean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 smtClean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 smtClean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 smtClean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 smtClean="0">
              <a:solidFill>
                <a:srgbClr val="000099"/>
              </a:solidFill>
            </a:endParaRPr>
          </a:p>
          <a:p>
            <a:pPr algn="just" eaLnBrk="1" hangingPunct="1">
              <a:spcBef>
                <a:spcPct val="50000"/>
              </a:spcBef>
            </a:pPr>
            <a:endParaRPr lang="pt-BR" sz="2800" dirty="0">
              <a:solidFill>
                <a:srgbClr val="000099"/>
              </a:solidFill>
            </a:endParaRPr>
          </a:p>
        </p:txBody>
      </p:sp>
      <p:sp>
        <p:nvSpPr>
          <p:cNvPr id="9" name="Retângulo 21"/>
          <p:cNvSpPr>
            <a:spLocks noChangeArrowheads="1"/>
          </p:cNvSpPr>
          <p:nvPr/>
        </p:nvSpPr>
        <p:spPr bwMode="auto">
          <a:xfrm>
            <a:off x="1985963" y="30208044"/>
            <a:ext cx="28503562" cy="954107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1843088" y="35644260"/>
            <a:ext cx="28646437" cy="324000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4547" tIns="47274" rIns="94547" bIns="47274">
            <a:spAutoFit/>
          </a:bodyPr>
          <a:lstStyle/>
          <a:p>
            <a:pPr defTabSz="944563">
              <a:defRPr/>
            </a:pPr>
            <a:endParaRPr lang="pt-BR" sz="2800" dirty="0"/>
          </a:p>
          <a:p>
            <a:pPr defTabSz="944563">
              <a:defRPr/>
            </a:pPr>
            <a:endParaRPr lang="pt-BR" sz="2800" dirty="0"/>
          </a:p>
          <a:p>
            <a:pPr defTabSz="944563">
              <a:defRPr/>
            </a:pPr>
            <a:endParaRPr lang="pt-BR" sz="2800" dirty="0"/>
          </a:p>
          <a:p>
            <a:pPr defTabSz="944563">
              <a:defRPr/>
            </a:pPr>
            <a:endParaRPr lang="pt-BR" sz="2800" dirty="0"/>
          </a:p>
          <a:p>
            <a:pPr defTabSz="944563">
              <a:defRPr/>
            </a:pPr>
            <a:endParaRPr lang="pt-BR" sz="2800" dirty="0"/>
          </a:p>
          <a:p>
            <a:pPr defTabSz="944563">
              <a:defRPr/>
            </a:pPr>
            <a:endParaRPr lang="pt-BR" sz="2800" dirty="0"/>
          </a:p>
        </p:txBody>
      </p:sp>
      <p:sp>
        <p:nvSpPr>
          <p:cNvPr id="17" name="CaixaDeTexto 40"/>
          <p:cNvSpPr txBox="1">
            <a:spLocks noChangeArrowheads="1"/>
          </p:cNvSpPr>
          <p:nvPr/>
        </p:nvSpPr>
        <p:spPr bwMode="auto">
          <a:xfrm>
            <a:off x="17964321" y="18183612"/>
            <a:ext cx="13680000" cy="11628000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  <a:p>
            <a:pPr indent="457200" algn="just">
              <a:defRPr/>
            </a:pPr>
            <a:endParaRPr lang="pt-BR" sz="2800" dirty="0"/>
          </a:p>
        </p:txBody>
      </p:sp>
      <p:sp>
        <p:nvSpPr>
          <p:cNvPr id="18" name="CaixaDeTexto 44"/>
          <p:cNvSpPr txBox="1">
            <a:spLocks noChangeArrowheads="1"/>
          </p:cNvSpPr>
          <p:nvPr/>
        </p:nvSpPr>
        <p:spPr bwMode="auto">
          <a:xfrm>
            <a:off x="1271588" y="10514038"/>
            <a:ext cx="14040000" cy="784830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pt-BR" sz="2800" dirty="0">
              <a:solidFill>
                <a:srgbClr val="000000"/>
              </a:solidFill>
            </a:endParaRPr>
          </a:p>
        </p:txBody>
      </p:sp>
      <p:sp>
        <p:nvSpPr>
          <p:cNvPr id="19" name="Retângulo 55"/>
          <p:cNvSpPr>
            <a:spLocks noChangeArrowheads="1"/>
          </p:cNvSpPr>
          <p:nvPr/>
        </p:nvSpPr>
        <p:spPr bwMode="auto">
          <a:xfrm>
            <a:off x="17964321" y="10485006"/>
            <a:ext cx="13680000" cy="4860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/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 smtClean="0"/>
          </a:p>
          <a:p>
            <a:endParaRPr lang="pt-BR" sz="3000" dirty="0"/>
          </a:p>
        </p:txBody>
      </p:sp>
      <p:sp>
        <p:nvSpPr>
          <p:cNvPr id="21" name="Fluxograma: Documento 20"/>
          <p:cNvSpPr/>
          <p:nvPr/>
        </p:nvSpPr>
        <p:spPr>
          <a:xfrm rot="10800000">
            <a:off x="-35721" y="40673350"/>
            <a:ext cx="32404049" cy="2459741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324"/>
              <a:gd name="connsiteX1" fmla="*/ 21600 w 21600"/>
              <a:gd name="connsiteY1" fmla="*/ 0 h 21324"/>
              <a:gd name="connsiteX2" fmla="*/ 21600 w 21600"/>
              <a:gd name="connsiteY2" fmla="*/ 17322 h 21324"/>
              <a:gd name="connsiteX3" fmla="*/ 0 w 21600"/>
              <a:gd name="connsiteY3" fmla="*/ 20172 h 21324"/>
              <a:gd name="connsiteX4" fmla="*/ 0 w 21600"/>
              <a:gd name="connsiteY4" fmla="*/ 0 h 21324"/>
              <a:gd name="connsiteX0" fmla="*/ 0 w 21600"/>
              <a:gd name="connsiteY0" fmla="*/ 0 h 22155"/>
              <a:gd name="connsiteX1" fmla="*/ 21600 w 21600"/>
              <a:gd name="connsiteY1" fmla="*/ 0 h 22155"/>
              <a:gd name="connsiteX2" fmla="*/ 21600 w 21600"/>
              <a:gd name="connsiteY2" fmla="*/ 17322 h 22155"/>
              <a:gd name="connsiteX3" fmla="*/ 11193 w 21600"/>
              <a:gd name="connsiteY3" fmla="*/ 21084 h 22155"/>
              <a:gd name="connsiteX4" fmla="*/ 0 w 21600"/>
              <a:gd name="connsiteY4" fmla="*/ 20172 h 22155"/>
              <a:gd name="connsiteX5" fmla="*/ 0 w 21600"/>
              <a:gd name="connsiteY5" fmla="*/ 0 h 22155"/>
              <a:gd name="connsiteX0" fmla="*/ 0 w 21600"/>
              <a:gd name="connsiteY0" fmla="*/ 0 h 20559"/>
              <a:gd name="connsiteX1" fmla="*/ 21600 w 21600"/>
              <a:gd name="connsiteY1" fmla="*/ 0 h 20559"/>
              <a:gd name="connsiteX2" fmla="*/ 21600 w 21600"/>
              <a:gd name="connsiteY2" fmla="*/ 17322 h 20559"/>
              <a:gd name="connsiteX3" fmla="*/ 11193 w 21600"/>
              <a:gd name="connsiteY3" fmla="*/ 1688 h 20559"/>
              <a:gd name="connsiteX4" fmla="*/ 0 w 21600"/>
              <a:gd name="connsiteY4" fmla="*/ 20172 h 20559"/>
              <a:gd name="connsiteX5" fmla="*/ 0 w 21600"/>
              <a:gd name="connsiteY5" fmla="*/ 0 h 20559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11193 w 21600"/>
              <a:gd name="connsiteY3" fmla="*/ 1688 h 20172"/>
              <a:gd name="connsiteX4" fmla="*/ 0 w 21600"/>
              <a:gd name="connsiteY4" fmla="*/ 20172 h 20172"/>
              <a:gd name="connsiteX5" fmla="*/ 0 w 21600"/>
              <a:gd name="connsiteY5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7322 h 20172"/>
              <a:gd name="connsiteX3" fmla="*/ 11193 w 21600"/>
              <a:gd name="connsiteY3" fmla="*/ 1688 h 20172"/>
              <a:gd name="connsiteX4" fmla="*/ 0 w 21600"/>
              <a:gd name="connsiteY4" fmla="*/ 20172 h 20172"/>
              <a:gd name="connsiteX5" fmla="*/ 0 w 21600"/>
              <a:gd name="connsiteY5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8380 h 20172"/>
              <a:gd name="connsiteX3" fmla="*/ 11193 w 21600"/>
              <a:gd name="connsiteY3" fmla="*/ 1688 h 20172"/>
              <a:gd name="connsiteX4" fmla="*/ 0 w 21600"/>
              <a:gd name="connsiteY4" fmla="*/ 20172 h 20172"/>
              <a:gd name="connsiteX5" fmla="*/ 0 w 21600"/>
              <a:gd name="connsiteY5" fmla="*/ 0 h 20172"/>
              <a:gd name="connsiteX0" fmla="*/ 0 w 21600"/>
              <a:gd name="connsiteY0" fmla="*/ 0 h 20172"/>
              <a:gd name="connsiteX1" fmla="*/ 21600 w 21600"/>
              <a:gd name="connsiteY1" fmla="*/ 0 h 20172"/>
              <a:gd name="connsiteX2" fmla="*/ 21600 w 21600"/>
              <a:gd name="connsiteY2" fmla="*/ 18380 h 20172"/>
              <a:gd name="connsiteX3" fmla="*/ 11193 w 21600"/>
              <a:gd name="connsiteY3" fmla="*/ 1688 h 20172"/>
              <a:gd name="connsiteX4" fmla="*/ 0 w 21600"/>
              <a:gd name="connsiteY4" fmla="*/ 20172 h 20172"/>
              <a:gd name="connsiteX5" fmla="*/ 0 w 21600"/>
              <a:gd name="connsiteY5" fmla="*/ 0 h 2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00" h="20172">
                <a:moveTo>
                  <a:pt x="0" y="0"/>
                </a:moveTo>
                <a:lnTo>
                  <a:pt x="21600" y="0"/>
                </a:lnTo>
                <a:lnTo>
                  <a:pt x="21600" y="18380"/>
                </a:lnTo>
                <a:cubicBezTo>
                  <a:pt x="19475" y="10609"/>
                  <a:pt x="14793" y="1213"/>
                  <a:pt x="11193" y="1688"/>
                </a:cubicBezTo>
                <a:cubicBezTo>
                  <a:pt x="7593" y="2163"/>
                  <a:pt x="2344" y="12401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defTabSz="4500563">
              <a:defRPr/>
            </a:pPr>
            <a:endParaRPr lang="pt-BR" sz="5000" b="1" dirty="0"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006630" y="41447172"/>
            <a:ext cx="12523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/>
              <a:t>8, 9 y 10 de </a:t>
            </a:r>
            <a:r>
              <a:rPr lang="pt-BR" sz="4400" b="1" dirty="0" err="1" smtClean="0"/>
              <a:t>noviembre</a:t>
            </a:r>
            <a:r>
              <a:rPr lang="pt-BR" sz="4400" b="1" dirty="0" smtClean="0"/>
              <a:t> </a:t>
            </a:r>
            <a:r>
              <a:rPr lang="pt-BR" sz="4400" b="1" dirty="0" err="1" smtClean="0"/>
              <a:t>del</a:t>
            </a:r>
            <a:r>
              <a:rPr lang="pt-BR" sz="4400" b="1" dirty="0" smtClean="0"/>
              <a:t> 2017</a:t>
            </a:r>
          </a:p>
          <a:p>
            <a:pPr algn="ctr"/>
            <a:r>
              <a:rPr lang="pt-BR" sz="4400" b="1" dirty="0" smtClean="0"/>
              <a:t>Guayaquil - </a:t>
            </a:r>
            <a:r>
              <a:rPr lang="pt-BR" sz="4400" b="1" dirty="0" err="1" smtClean="0"/>
              <a:t>Ecuador</a:t>
            </a:r>
            <a:endParaRPr lang="pt-BR" sz="4400" b="1" dirty="0"/>
          </a:p>
        </p:txBody>
      </p:sp>
      <p:sp>
        <p:nvSpPr>
          <p:cNvPr id="7" name="Rectángulo 6"/>
          <p:cNvSpPr/>
          <p:nvPr/>
        </p:nvSpPr>
        <p:spPr>
          <a:xfrm>
            <a:off x="11881546" y="1080419"/>
            <a:ext cx="20584756" cy="4367767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481229">
                <a:moveTo>
                  <a:pt x="1273629" y="0"/>
                </a:moveTo>
                <a:lnTo>
                  <a:pt x="22447108" y="32657"/>
                </a:lnTo>
                <a:lnTo>
                  <a:pt x="22447108" y="2481229"/>
                </a:lnTo>
                <a:lnTo>
                  <a:pt x="0" y="2481229"/>
                </a:lnTo>
                <a:lnTo>
                  <a:pt x="1273629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7642" y="5786914"/>
            <a:ext cx="3492862" cy="1474370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 rot="16200000">
            <a:off x="-2145069" y="3304095"/>
            <a:ext cx="565411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88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Aula Magna</a:t>
            </a:r>
            <a:endParaRPr lang="es-EC" sz="8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Rectángulo 6"/>
          <p:cNvSpPr/>
          <p:nvPr/>
        </p:nvSpPr>
        <p:spPr>
          <a:xfrm flipH="1" flipV="1">
            <a:off x="-71783" y="8046258"/>
            <a:ext cx="15625962" cy="1458718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481229">
                <a:moveTo>
                  <a:pt x="1273629" y="0"/>
                </a:moveTo>
                <a:lnTo>
                  <a:pt x="22447108" y="32657"/>
                </a:lnTo>
                <a:lnTo>
                  <a:pt x="22447108" y="2481229"/>
                </a:lnTo>
                <a:lnTo>
                  <a:pt x="0" y="2481229"/>
                </a:lnTo>
                <a:lnTo>
                  <a:pt x="127362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32" name="CuadroTexto 31"/>
          <p:cNvSpPr txBox="1"/>
          <p:nvPr/>
        </p:nvSpPr>
        <p:spPr>
          <a:xfrm>
            <a:off x="4579459" y="7983950"/>
            <a:ext cx="5789918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Introducción</a:t>
            </a:r>
            <a:endParaRPr lang="es-EC" dirty="0"/>
          </a:p>
        </p:txBody>
      </p:sp>
      <p:sp>
        <p:nvSpPr>
          <p:cNvPr id="33" name="Triángulo rectángulo 32"/>
          <p:cNvSpPr/>
          <p:nvPr/>
        </p:nvSpPr>
        <p:spPr>
          <a:xfrm flipH="1" flipV="1">
            <a:off x="30954215" y="9348089"/>
            <a:ext cx="1521618" cy="1032833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4" name="Rectángulo 6"/>
          <p:cNvSpPr/>
          <p:nvPr/>
        </p:nvSpPr>
        <p:spPr>
          <a:xfrm flipV="1">
            <a:off x="16849871" y="8033007"/>
            <a:ext cx="15625962" cy="1458718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481229">
                <a:moveTo>
                  <a:pt x="1273629" y="0"/>
                </a:moveTo>
                <a:lnTo>
                  <a:pt x="22447108" y="32657"/>
                </a:lnTo>
                <a:lnTo>
                  <a:pt x="22447108" y="2481229"/>
                </a:lnTo>
                <a:lnTo>
                  <a:pt x="0" y="2481229"/>
                </a:lnTo>
                <a:lnTo>
                  <a:pt x="127362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35" name="CuadroTexto 34"/>
          <p:cNvSpPr txBox="1"/>
          <p:nvPr/>
        </p:nvSpPr>
        <p:spPr>
          <a:xfrm>
            <a:off x="21502737" y="7970699"/>
            <a:ext cx="4996432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Resultados</a:t>
            </a:r>
            <a:endParaRPr lang="es-EC" dirty="0"/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12173800" y="1320539"/>
            <a:ext cx="18206762" cy="3419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4547" tIns="47274" rIns="94547" bIns="47274">
            <a:spAutoFit/>
          </a:bodyPr>
          <a:lstStyle>
            <a:lvl1pPr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44563" eaLnBrk="0" hangingPunct="0"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6000" b="1" dirty="0" smtClean="0"/>
              <a:t>TÍTULO EM MAYÚSCULA </a:t>
            </a:r>
            <a:br>
              <a:rPr lang="pt-BR" sz="6000" b="1" dirty="0" smtClean="0"/>
            </a:br>
            <a:r>
              <a:rPr lang="pt-BR" sz="6000" b="1" dirty="0" err="1" smtClean="0"/>
              <a:t>fuente</a:t>
            </a:r>
            <a:r>
              <a:rPr lang="pt-BR" sz="6000" b="1" dirty="0" smtClean="0"/>
              <a:t> </a:t>
            </a:r>
            <a:r>
              <a:rPr lang="pt-BR" sz="6000" b="1" dirty="0"/>
              <a:t>Arial 60 </a:t>
            </a:r>
            <a:r>
              <a:rPr lang="pt-BR" sz="6000" b="1" dirty="0" smtClean="0"/>
              <a:t>TAMAÑO - CENTRADO</a:t>
            </a:r>
            <a:endParaRPr lang="pt-BR" sz="3600" dirty="0"/>
          </a:p>
          <a:p>
            <a:pPr algn="r" eaLnBrk="1" hangingPunct="1"/>
            <a:r>
              <a:rPr lang="pt-BR" sz="3600" dirty="0"/>
              <a:t>Autores: </a:t>
            </a:r>
            <a:r>
              <a:rPr lang="pt-BR" sz="3600" dirty="0" smtClean="0"/>
              <a:t>letra </a:t>
            </a:r>
            <a:r>
              <a:rPr lang="pt-BR" sz="3600" dirty="0" err="1" smtClean="0"/>
              <a:t>arial</a:t>
            </a:r>
            <a:r>
              <a:rPr lang="pt-BR" sz="3600" dirty="0" smtClean="0"/>
              <a:t> </a:t>
            </a:r>
            <a:r>
              <a:rPr lang="pt-BR" sz="3600" dirty="0" err="1" smtClean="0"/>
              <a:t>tamaño</a:t>
            </a:r>
            <a:r>
              <a:rPr lang="pt-BR" sz="3600" dirty="0" smtClean="0"/>
              <a:t> 32 centrado: Andrea Romero¹</a:t>
            </a:r>
            <a:endParaRPr lang="pt-BR" sz="3600" dirty="0"/>
          </a:p>
          <a:p>
            <a:pPr algn="r" eaLnBrk="1" hangingPunct="1"/>
            <a:r>
              <a:rPr lang="pt-BR" sz="3600" dirty="0"/>
              <a:t>¹ </a:t>
            </a:r>
            <a:r>
              <a:rPr lang="pt-BR" sz="3600" dirty="0" err="1" smtClean="0"/>
              <a:t>Universidad</a:t>
            </a:r>
            <a:r>
              <a:rPr lang="pt-BR" sz="3600" dirty="0" smtClean="0"/>
              <a:t> (e-mail)</a:t>
            </a:r>
            <a:endParaRPr lang="pt-BR" sz="3600" dirty="0"/>
          </a:p>
          <a:p>
            <a:pPr algn="ctr" eaLnBrk="1" hangingPunct="1"/>
            <a:endParaRPr lang="pt-BR" sz="3600" baseline="30000" dirty="0"/>
          </a:p>
        </p:txBody>
      </p:sp>
      <p:sp>
        <p:nvSpPr>
          <p:cNvPr id="37" name="Triángulo rectángulo 36"/>
          <p:cNvSpPr/>
          <p:nvPr/>
        </p:nvSpPr>
        <p:spPr>
          <a:xfrm flipH="1" flipV="1">
            <a:off x="30963665" y="16931418"/>
            <a:ext cx="1521618" cy="1032833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8" name="Rectángulo 6"/>
          <p:cNvSpPr/>
          <p:nvPr/>
        </p:nvSpPr>
        <p:spPr>
          <a:xfrm flipV="1">
            <a:off x="16850097" y="15616336"/>
            <a:ext cx="15625962" cy="1458718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481229">
                <a:moveTo>
                  <a:pt x="1273629" y="0"/>
                </a:moveTo>
                <a:lnTo>
                  <a:pt x="22447108" y="32657"/>
                </a:lnTo>
                <a:lnTo>
                  <a:pt x="22447108" y="2481229"/>
                </a:lnTo>
                <a:lnTo>
                  <a:pt x="0" y="2481229"/>
                </a:lnTo>
                <a:lnTo>
                  <a:pt x="127362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39" name="CuadroTexto 38"/>
          <p:cNvSpPr txBox="1"/>
          <p:nvPr/>
        </p:nvSpPr>
        <p:spPr>
          <a:xfrm>
            <a:off x="21893802" y="15554028"/>
            <a:ext cx="4389343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Discusión</a:t>
            </a:r>
            <a:endParaRPr lang="es-EC" dirty="0"/>
          </a:p>
        </p:txBody>
      </p:sp>
      <p:sp>
        <p:nvSpPr>
          <p:cNvPr id="40" name="Triángulo rectángulo 39"/>
          <p:cNvSpPr/>
          <p:nvPr/>
        </p:nvSpPr>
        <p:spPr>
          <a:xfrm rot="5400000">
            <a:off x="369714" y="19173328"/>
            <a:ext cx="1521618" cy="2347915"/>
          </a:xfrm>
          <a:prstGeom prst="rtTriangle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1" name="Rectángulo 6"/>
          <p:cNvSpPr/>
          <p:nvPr/>
        </p:nvSpPr>
        <p:spPr>
          <a:xfrm flipH="1" flipV="1">
            <a:off x="-71783" y="18606713"/>
            <a:ext cx="15625962" cy="1458718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481229">
                <a:moveTo>
                  <a:pt x="1273629" y="0"/>
                </a:moveTo>
                <a:lnTo>
                  <a:pt x="22447108" y="32657"/>
                </a:lnTo>
                <a:lnTo>
                  <a:pt x="22447108" y="2481229"/>
                </a:lnTo>
                <a:lnTo>
                  <a:pt x="0" y="2481229"/>
                </a:lnTo>
                <a:lnTo>
                  <a:pt x="127362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42" name="CuadroTexto 41"/>
          <p:cNvSpPr txBox="1"/>
          <p:nvPr/>
        </p:nvSpPr>
        <p:spPr>
          <a:xfrm>
            <a:off x="4608737" y="18544405"/>
            <a:ext cx="584121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Metodología</a:t>
            </a:r>
            <a:endParaRPr lang="es-EC" dirty="0"/>
          </a:p>
        </p:txBody>
      </p:sp>
      <p:sp>
        <p:nvSpPr>
          <p:cNvPr id="47" name="Rectángulo 6"/>
          <p:cNvSpPr/>
          <p:nvPr/>
        </p:nvSpPr>
        <p:spPr>
          <a:xfrm flipH="1" flipV="1">
            <a:off x="1008111" y="28411443"/>
            <a:ext cx="15625962" cy="1472177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  <a:gd name="connsiteX0" fmla="*/ 1273629 w 22447108"/>
              <a:gd name="connsiteY0" fmla="*/ 0 h 2481229"/>
              <a:gd name="connsiteX1" fmla="*/ 2094589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  <a:gd name="connsiteX0" fmla="*/ 1273629 w 22447108"/>
              <a:gd name="connsiteY0" fmla="*/ 22893 h 2504122"/>
              <a:gd name="connsiteX1" fmla="*/ 20945898 w 22447108"/>
              <a:gd name="connsiteY1" fmla="*/ 0 h 2504122"/>
              <a:gd name="connsiteX2" fmla="*/ 22447108 w 22447108"/>
              <a:gd name="connsiteY2" fmla="*/ 2504122 h 2504122"/>
              <a:gd name="connsiteX3" fmla="*/ 0 w 22447108"/>
              <a:gd name="connsiteY3" fmla="*/ 2504122 h 2504122"/>
              <a:gd name="connsiteX4" fmla="*/ 1273629 w 22447108"/>
              <a:gd name="connsiteY4" fmla="*/ 22893 h 250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504122">
                <a:moveTo>
                  <a:pt x="1273629" y="22893"/>
                </a:moveTo>
                <a:lnTo>
                  <a:pt x="20945898" y="0"/>
                </a:lnTo>
                <a:lnTo>
                  <a:pt x="22447108" y="2504122"/>
                </a:lnTo>
                <a:lnTo>
                  <a:pt x="0" y="2504122"/>
                </a:lnTo>
                <a:lnTo>
                  <a:pt x="1273629" y="228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48" name="CuadroTexto 47"/>
          <p:cNvSpPr txBox="1"/>
          <p:nvPr/>
        </p:nvSpPr>
        <p:spPr>
          <a:xfrm>
            <a:off x="5444952" y="28379212"/>
            <a:ext cx="5022529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Conclusión</a:t>
            </a:r>
            <a:endParaRPr lang="es-EC" dirty="0"/>
          </a:p>
        </p:txBody>
      </p:sp>
      <p:sp>
        <p:nvSpPr>
          <p:cNvPr id="49" name="Rectángulo 6"/>
          <p:cNvSpPr/>
          <p:nvPr/>
        </p:nvSpPr>
        <p:spPr>
          <a:xfrm flipH="1" flipV="1">
            <a:off x="8137129" y="33900010"/>
            <a:ext cx="15625962" cy="1472177"/>
          </a:xfrm>
          <a:custGeom>
            <a:avLst/>
            <a:gdLst>
              <a:gd name="connsiteX0" fmla="*/ 0 w 22447108"/>
              <a:gd name="connsiteY0" fmla="*/ 0 h 2448572"/>
              <a:gd name="connsiteX1" fmla="*/ 22447108 w 22447108"/>
              <a:gd name="connsiteY1" fmla="*/ 0 h 2448572"/>
              <a:gd name="connsiteX2" fmla="*/ 22447108 w 22447108"/>
              <a:gd name="connsiteY2" fmla="*/ 2448572 h 2448572"/>
              <a:gd name="connsiteX3" fmla="*/ 0 w 22447108"/>
              <a:gd name="connsiteY3" fmla="*/ 2448572 h 2448572"/>
              <a:gd name="connsiteX4" fmla="*/ 0 w 22447108"/>
              <a:gd name="connsiteY4" fmla="*/ 0 h 2448572"/>
              <a:gd name="connsiteX0" fmla="*/ 1273629 w 22447108"/>
              <a:gd name="connsiteY0" fmla="*/ 0 h 2481229"/>
              <a:gd name="connsiteX1" fmla="*/ 2244710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  <a:gd name="connsiteX0" fmla="*/ 1273629 w 22447108"/>
              <a:gd name="connsiteY0" fmla="*/ 0 h 2481229"/>
              <a:gd name="connsiteX1" fmla="*/ 20945898 w 22447108"/>
              <a:gd name="connsiteY1" fmla="*/ 32657 h 2481229"/>
              <a:gd name="connsiteX2" fmla="*/ 22447108 w 22447108"/>
              <a:gd name="connsiteY2" fmla="*/ 2481229 h 2481229"/>
              <a:gd name="connsiteX3" fmla="*/ 0 w 22447108"/>
              <a:gd name="connsiteY3" fmla="*/ 2481229 h 2481229"/>
              <a:gd name="connsiteX4" fmla="*/ 1273629 w 22447108"/>
              <a:gd name="connsiteY4" fmla="*/ 0 h 2481229"/>
              <a:gd name="connsiteX0" fmla="*/ 1273629 w 22447108"/>
              <a:gd name="connsiteY0" fmla="*/ 22893 h 2504122"/>
              <a:gd name="connsiteX1" fmla="*/ 20945898 w 22447108"/>
              <a:gd name="connsiteY1" fmla="*/ 0 h 2504122"/>
              <a:gd name="connsiteX2" fmla="*/ 22447108 w 22447108"/>
              <a:gd name="connsiteY2" fmla="*/ 2504122 h 2504122"/>
              <a:gd name="connsiteX3" fmla="*/ 0 w 22447108"/>
              <a:gd name="connsiteY3" fmla="*/ 2504122 h 2504122"/>
              <a:gd name="connsiteX4" fmla="*/ 1273629 w 22447108"/>
              <a:gd name="connsiteY4" fmla="*/ 22893 h 2504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47108" h="2504122">
                <a:moveTo>
                  <a:pt x="1273629" y="22893"/>
                </a:moveTo>
                <a:lnTo>
                  <a:pt x="20945898" y="0"/>
                </a:lnTo>
                <a:lnTo>
                  <a:pt x="22447108" y="2504122"/>
                </a:lnTo>
                <a:lnTo>
                  <a:pt x="0" y="2504122"/>
                </a:lnTo>
                <a:lnTo>
                  <a:pt x="1273629" y="228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50" name="CuadroTexto 49"/>
          <p:cNvSpPr txBox="1"/>
          <p:nvPr/>
        </p:nvSpPr>
        <p:spPr>
          <a:xfrm>
            <a:off x="10513393" y="33867779"/>
            <a:ext cx="11387413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dirty="0" smtClean="0"/>
              <a:t>Referencias Bibliográficas</a:t>
            </a:r>
            <a:endParaRPr lang="es-EC" dirty="0"/>
          </a:p>
        </p:txBody>
      </p:sp>
      <p:pic>
        <p:nvPicPr>
          <p:cNvPr id="52" name="Imagen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1546" y="39580324"/>
            <a:ext cx="6264980" cy="1866848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68" b="33913"/>
          <a:stretch/>
        </p:blipFill>
        <p:spPr>
          <a:xfrm>
            <a:off x="19765873" y="5615084"/>
            <a:ext cx="4228253" cy="134201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719" y="35796"/>
            <a:ext cx="5227274" cy="79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9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</Words>
  <Application>Microsoft Office PowerPoint</Application>
  <PresentationFormat>Personalizado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Tema do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Pablo Alberto Perez Gosende</cp:lastModifiedBy>
  <cp:revision>28</cp:revision>
  <dcterms:created xsi:type="dcterms:W3CDTF">2013-09-11T14:21:30Z</dcterms:created>
  <dcterms:modified xsi:type="dcterms:W3CDTF">2017-08-03T17:02:14Z</dcterms:modified>
</cp:coreProperties>
</file>