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79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F2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F141DD-42B9-4DAA-913B-09A18B24CC6F}" v="37" dt="2021-10-27T22:08:51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blo Perez Gosende" userId="5c19e8c1-b541-4095-8e25-6c9e5b437c22" providerId="ADAL" clId="{00F141DD-42B9-4DAA-913B-09A18B24CC6F}"/>
    <pc:docChg chg="custSel addSld delSld modSld modMainMaster">
      <pc:chgData name="Pablo Perez Gosende" userId="5c19e8c1-b541-4095-8e25-6c9e5b437c22" providerId="ADAL" clId="{00F141DD-42B9-4DAA-913B-09A18B24CC6F}" dt="2021-10-27T22:15:21.227" v="154" actId="207"/>
      <pc:docMkLst>
        <pc:docMk/>
      </pc:docMkLst>
      <pc:sldChg chg="addSp modSp mod">
        <pc:chgData name="Pablo Perez Gosende" userId="5c19e8c1-b541-4095-8e25-6c9e5b437c22" providerId="ADAL" clId="{00F141DD-42B9-4DAA-913B-09A18B24CC6F}" dt="2021-10-27T22:15:21.227" v="154" actId="207"/>
        <pc:sldMkLst>
          <pc:docMk/>
          <pc:sldMk cId="2764657195" sldId="267"/>
        </pc:sldMkLst>
        <pc:spChg chg="mod">
          <ac:chgData name="Pablo Perez Gosende" userId="5c19e8c1-b541-4095-8e25-6c9e5b437c22" providerId="ADAL" clId="{00F141DD-42B9-4DAA-913B-09A18B24CC6F}" dt="2021-10-27T22:15:21.227" v="154" actId="207"/>
          <ac:spMkLst>
            <pc:docMk/>
            <pc:sldMk cId="2764657195" sldId="267"/>
            <ac:spMk id="3" creationId="{00000000-0000-0000-0000-000000000000}"/>
          </ac:spMkLst>
        </pc:spChg>
        <pc:spChg chg="add mod">
          <ac:chgData name="Pablo Perez Gosende" userId="5c19e8c1-b541-4095-8e25-6c9e5b437c22" providerId="ADAL" clId="{00F141DD-42B9-4DAA-913B-09A18B24CC6F}" dt="2021-10-27T22:09:25.484" v="117" actId="1076"/>
          <ac:spMkLst>
            <pc:docMk/>
            <pc:sldMk cId="2764657195" sldId="267"/>
            <ac:spMk id="4" creationId="{5D3F2899-1996-464D-8BBE-AC07F657AD3D}"/>
          </ac:spMkLst>
        </pc:spChg>
      </pc:sldChg>
      <pc:sldChg chg="addSp delSp modSp mod">
        <pc:chgData name="Pablo Perez Gosende" userId="5c19e8c1-b541-4095-8e25-6c9e5b437c22" providerId="ADAL" clId="{00F141DD-42B9-4DAA-913B-09A18B24CC6F}" dt="2021-10-27T22:11:41.313" v="131" actId="11"/>
        <pc:sldMkLst>
          <pc:docMk/>
          <pc:sldMk cId="1911964517" sldId="278"/>
        </pc:sldMkLst>
        <pc:spChg chg="mod">
          <ac:chgData name="Pablo Perez Gosende" userId="5c19e8c1-b541-4095-8e25-6c9e5b437c22" providerId="ADAL" clId="{00F141DD-42B9-4DAA-913B-09A18B24CC6F}" dt="2021-10-27T22:10:24.795" v="119" actId="207"/>
          <ac:spMkLst>
            <pc:docMk/>
            <pc:sldMk cId="1911964517" sldId="278"/>
            <ac:spMk id="2" creationId="{00000000-0000-0000-0000-000000000000}"/>
          </ac:spMkLst>
        </pc:spChg>
        <pc:spChg chg="mod">
          <ac:chgData name="Pablo Perez Gosende" userId="5c19e8c1-b541-4095-8e25-6c9e5b437c22" providerId="ADAL" clId="{00F141DD-42B9-4DAA-913B-09A18B24CC6F}" dt="2021-10-27T22:11:41.313" v="131" actId="11"/>
          <ac:spMkLst>
            <pc:docMk/>
            <pc:sldMk cId="1911964517" sldId="278"/>
            <ac:spMk id="3" creationId="{00000000-0000-0000-0000-000000000000}"/>
          </ac:spMkLst>
        </pc:spChg>
        <pc:spChg chg="add mod">
          <ac:chgData name="Pablo Perez Gosende" userId="5c19e8c1-b541-4095-8e25-6c9e5b437c22" providerId="ADAL" clId="{00F141DD-42B9-4DAA-913B-09A18B24CC6F}" dt="2021-10-27T22:08:45.715" v="113"/>
          <ac:spMkLst>
            <pc:docMk/>
            <pc:sldMk cId="1911964517" sldId="278"/>
            <ac:spMk id="7" creationId="{02FF62DA-12CC-4C91-B8DC-AB548195184F}"/>
          </ac:spMkLst>
        </pc:spChg>
        <pc:spChg chg="del">
          <ac:chgData name="Pablo Perez Gosende" userId="5c19e8c1-b541-4095-8e25-6c9e5b437c22" providerId="ADAL" clId="{00F141DD-42B9-4DAA-913B-09A18B24CC6F}" dt="2021-10-27T22:07:52.889" v="98" actId="478"/>
          <ac:spMkLst>
            <pc:docMk/>
            <pc:sldMk cId="1911964517" sldId="278"/>
            <ac:spMk id="8" creationId="{F1C64AB1-7E19-40ED-83C4-610C45BEB9D1}"/>
          </ac:spMkLst>
        </pc:spChg>
      </pc:sldChg>
      <pc:sldChg chg="addSp delSp modSp mod">
        <pc:chgData name="Pablo Perez Gosende" userId="5c19e8c1-b541-4095-8e25-6c9e5b437c22" providerId="ADAL" clId="{00F141DD-42B9-4DAA-913B-09A18B24CC6F}" dt="2021-10-27T22:10:14.419" v="118" actId="207"/>
        <pc:sldMkLst>
          <pc:docMk/>
          <pc:sldMk cId="739092796" sldId="279"/>
        </pc:sldMkLst>
        <pc:spChg chg="mod">
          <ac:chgData name="Pablo Perez Gosende" userId="5c19e8c1-b541-4095-8e25-6c9e5b437c22" providerId="ADAL" clId="{00F141DD-42B9-4DAA-913B-09A18B24CC6F}" dt="2021-10-27T22:10:14.419" v="118" actId="207"/>
          <ac:spMkLst>
            <pc:docMk/>
            <pc:sldMk cId="739092796" sldId="279"/>
            <ac:spMk id="2" creationId="{00000000-0000-0000-0000-000000000000}"/>
          </ac:spMkLst>
        </pc:spChg>
        <pc:spChg chg="del">
          <ac:chgData name="Pablo Perez Gosende" userId="5c19e8c1-b541-4095-8e25-6c9e5b437c22" providerId="ADAL" clId="{00F141DD-42B9-4DAA-913B-09A18B24CC6F}" dt="2021-10-27T22:07:46.362" v="97" actId="478"/>
          <ac:spMkLst>
            <pc:docMk/>
            <pc:sldMk cId="739092796" sldId="279"/>
            <ac:spMk id="7" creationId="{00000000-0000-0000-0000-000000000000}"/>
          </ac:spMkLst>
        </pc:spChg>
        <pc:spChg chg="add mod">
          <ac:chgData name="Pablo Perez Gosende" userId="5c19e8c1-b541-4095-8e25-6c9e5b437c22" providerId="ADAL" clId="{00F141DD-42B9-4DAA-913B-09A18B24CC6F}" dt="2021-10-27T22:08:47.396" v="114"/>
          <ac:spMkLst>
            <pc:docMk/>
            <pc:sldMk cId="739092796" sldId="279"/>
            <ac:spMk id="8" creationId="{B922EEAF-BC43-440F-994D-183707DC1561}"/>
          </ac:spMkLst>
        </pc:spChg>
      </pc:sldChg>
      <pc:sldChg chg="addSp delSp modSp mod">
        <pc:chgData name="Pablo Perez Gosende" userId="5c19e8c1-b541-4095-8e25-6c9e5b437c22" providerId="ADAL" clId="{00F141DD-42B9-4DAA-913B-09A18B24CC6F}" dt="2021-10-27T22:10:29.029" v="120" actId="207"/>
        <pc:sldMkLst>
          <pc:docMk/>
          <pc:sldMk cId="179276822" sldId="280"/>
        </pc:sldMkLst>
        <pc:spChg chg="mod">
          <ac:chgData name="Pablo Perez Gosende" userId="5c19e8c1-b541-4095-8e25-6c9e5b437c22" providerId="ADAL" clId="{00F141DD-42B9-4DAA-913B-09A18B24CC6F}" dt="2021-10-27T22:10:29.029" v="120" actId="207"/>
          <ac:spMkLst>
            <pc:docMk/>
            <pc:sldMk cId="179276822" sldId="280"/>
            <ac:spMk id="2" creationId="{00000000-0000-0000-0000-000000000000}"/>
          </ac:spMkLst>
        </pc:spChg>
        <pc:spChg chg="del">
          <ac:chgData name="Pablo Perez Gosende" userId="5c19e8c1-b541-4095-8e25-6c9e5b437c22" providerId="ADAL" clId="{00F141DD-42B9-4DAA-913B-09A18B24CC6F}" dt="2021-10-27T22:07:56.001" v="99" actId="478"/>
          <ac:spMkLst>
            <pc:docMk/>
            <pc:sldMk cId="179276822" sldId="280"/>
            <ac:spMk id="7" creationId="{A3FE0874-B18E-4D50-B87C-94D52EA1145D}"/>
          </ac:spMkLst>
        </pc:spChg>
        <pc:spChg chg="add mod">
          <ac:chgData name="Pablo Perez Gosende" userId="5c19e8c1-b541-4095-8e25-6c9e5b437c22" providerId="ADAL" clId="{00F141DD-42B9-4DAA-913B-09A18B24CC6F}" dt="2021-10-27T22:08:40.565" v="112"/>
          <ac:spMkLst>
            <pc:docMk/>
            <pc:sldMk cId="179276822" sldId="280"/>
            <ac:spMk id="8" creationId="{35287458-F0F3-47DB-BB88-DEC772631FFD}"/>
          </ac:spMkLst>
        </pc:spChg>
      </pc:sldChg>
      <pc:sldChg chg="addSp delSp modSp mod">
        <pc:chgData name="Pablo Perez Gosende" userId="5c19e8c1-b541-4095-8e25-6c9e5b437c22" providerId="ADAL" clId="{00F141DD-42B9-4DAA-913B-09A18B24CC6F}" dt="2021-10-27T22:10:33.269" v="121" actId="207"/>
        <pc:sldMkLst>
          <pc:docMk/>
          <pc:sldMk cId="2947115745" sldId="281"/>
        </pc:sldMkLst>
        <pc:spChg chg="mod">
          <ac:chgData name="Pablo Perez Gosende" userId="5c19e8c1-b541-4095-8e25-6c9e5b437c22" providerId="ADAL" clId="{00F141DD-42B9-4DAA-913B-09A18B24CC6F}" dt="2021-10-27T22:10:33.269" v="121" actId="207"/>
          <ac:spMkLst>
            <pc:docMk/>
            <pc:sldMk cId="2947115745" sldId="281"/>
            <ac:spMk id="2" creationId="{00000000-0000-0000-0000-000000000000}"/>
          </ac:spMkLst>
        </pc:spChg>
        <pc:spChg chg="del">
          <ac:chgData name="Pablo Perez Gosende" userId="5c19e8c1-b541-4095-8e25-6c9e5b437c22" providerId="ADAL" clId="{00F141DD-42B9-4DAA-913B-09A18B24CC6F}" dt="2021-10-27T22:07:58.617" v="100" actId="478"/>
          <ac:spMkLst>
            <pc:docMk/>
            <pc:sldMk cId="2947115745" sldId="281"/>
            <ac:spMk id="7" creationId="{0C43961E-CC80-4BE4-96B1-598146A635FB}"/>
          </ac:spMkLst>
        </pc:spChg>
        <pc:spChg chg="add mod">
          <ac:chgData name="Pablo Perez Gosende" userId="5c19e8c1-b541-4095-8e25-6c9e5b437c22" providerId="ADAL" clId="{00F141DD-42B9-4DAA-913B-09A18B24CC6F}" dt="2021-10-27T22:08:38.530" v="111"/>
          <ac:spMkLst>
            <pc:docMk/>
            <pc:sldMk cId="2947115745" sldId="281"/>
            <ac:spMk id="8" creationId="{12F6EF0A-0BF0-4969-8B47-8096042FAA3D}"/>
          </ac:spMkLst>
        </pc:spChg>
      </pc:sldChg>
      <pc:sldChg chg="addSp delSp modSp mod">
        <pc:chgData name="Pablo Perez Gosende" userId="5c19e8c1-b541-4095-8e25-6c9e5b437c22" providerId="ADAL" clId="{00F141DD-42B9-4DAA-913B-09A18B24CC6F}" dt="2021-10-27T22:11:57.459" v="144" actId="20577"/>
        <pc:sldMkLst>
          <pc:docMk/>
          <pc:sldMk cId="1690348111" sldId="282"/>
        </pc:sldMkLst>
        <pc:spChg chg="mod">
          <ac:chgData name="Pablo Perez Gosende" userId="5c19e8c1-b541-4095-8e25-6c9e5b437c22" providerId="ADAL" clId="{00F141DD-42B9-4DAA-913B-09A18B24CC6F}" dt="2021-10-27T22:11:57.459" v="144" actId="20577"/>
          <ac:spMkLst>
            <pc:docMk/>
            <pc:sldMk cId="1690348111" sldId="282"/>
            <ac:spMk id="2" creationId="{00000000-0000-0000-0000-000000000000}"/>
          </ac:spMkLst>
        </pc:spChg>
        <pc:spChg chg="del">
          <ac:chgData name="Pablo Perez Gosende" userId="5c19e8c1-b541-4095-8e25-6c9e5b437c22" providerId="ADAL" clId="{00F141DD-42B9-4DAA-913B-09A18B24CC6F}" dt="2021-10-27T22:07:38.146" v="95" actId="478"/>
          <ac:spMkLst>
            <pc:docMk/>
            <pc:sldMk cId="1690348111" sldId="282"/>
            <ac:spMk id="7" creationId="{B25F9982-67F0-4EBC-9BAF-F893D674B751}"/>
          </ac:spMkLst>
        </pc:spChg>
        <pc:spChg chg="add mod">
          <ac:chgData name="Pablo Perez Gosende" userId="5c19e8c1-b541-4095-8e25-6c9e5b437c22" providerId="ADAL" clId="{00F141DD-42B9-4DAA-913B-09A18B24CC6F}" dt="2021-10-27T22:07:40.318" v="96"/>
          <ac:spMkLst>
            <pc:docMk/>
            <pc:sldMk cId="1690348111" sldId="282"/>
            <ac:spMk id="8" creationId="{3226DFE6-A3BA-4EB4-9012-C417B5722EA4}"/>
          </ac:spMkLst>
        </pc:spChg>
        <pc:spChg chg="add del mod">
          <ac:chgData name="Pablo Perez Gosende" userId="5c19e8c1-b541-4095-8e25-6c9e5b437c22" providerId="ADAL" clId="{00F141DD-42B9-4DAA-913B-09A18B24CC6F}" dt="2021-10-27T22:08:36.283" v="110" actId="478"/>
          <ac:spMkLst>
            <pc:docMk/>
            <pc:sldMk cId="1690348111" sldId="282"/>
            <ac:spMk id="9" creationId="{21C17D05-51E5-4007-BBDD-8DAD6735E82D}"/>
          </ac:spMkLst>
        </pc:spChg>
      </pc:sldChg>
      <pc:sldChg chg="addSp delSp modSp mod">
        <pc:chgData name="Pablo Perez Gosende" userId="5c19e8c1-b541-4095-8e25-6c9e5b437c22" providerId="ADAL" clId="{00F141DD-42B9-4DAA-913B-09A18B24CC6F}" dt="2021-10-27T22:10:44.269" v="123" actId="207"/>
        <pc:sldMkLst>
          <pc:docMk/>
          <pc:sldMk cId="1702477805" sldId="283"/>
        </pc:sldMkLst>
        <pc:spChg chg="mod">
          <ac:chgData name="Pablo Perez Gosende" userId="5c19e8c1-b541-4095-8e25-6c9e5b437c22" providerId="ADAL" clId="{00F141DD-42B9-4DAA-913B-09A18B24CC6F}" dt="2021-10-27T22:10:44.269" v="123" actId="207"/>
          <ac:spMkLst>
            <pc:docMk/>
            <pc:sldMk cId="1702477805" sldId="283"/>
            <ac:spMk id="2" creationId="{00000000-0000-0000-0000-000000000000}"/>
          </ac:spMkLst>
        </pc:spChg>
        <pc:spChg chg="del">
          <ac:chgData name="Pablo Perez Gosende" userId="5c19e8c1-b541-4095-8e25-6c9e5b437c22" providerId="ADAL" clId="{00F141DD-42B9-4DAA-913B-09A18B24CC6F}" dt="2021-10-27T22:08:17.362" v="101" actId="478"/>
          <ac:spMkLst>
            <pc:docMk/>
            <pc:sldMk cId="1702477805" sldId="283"/>
            <ac:spMk id="7" creationId="{9D02F63F-153B-45C8-A243-BF306FDF0B10}"/>
          </ac:spMkLst>
        </pc:spChg>
        <pc:spChg chg="add mod">
          <ac:chgData name="Pablo Perez Gosende" userId="5c19e8c1-b541-4095-8e25-6c9e5b437c22" providerId="ADAL" clId="{00F141DD-42B9-4DAA-913B-09A18B24CC6F}" dt="2021-10-27T22:08:33.499" v="108"/>
          <ac:spMkLst>
            <pc:docMk/>
            <pc:sldMk cId="1702477805" sldId="283"/>
            <ac:spMk id="8" creationId="{46F46868-BEB6-4099-8A22-5A5E417A963F}"/>
          </ac:spMkLst>
        </pc:spChg>
      </pc:sldChg>
      <pc:sldChg chg="addSp delSp modSp mod">
        <pc:chgData name="Pablo Perez Gosende" userId="5c19e8c1-b541-4095-8e25-6c9e5b437c22" providerId="ADAL" clId="{00F141DD-42B9-4DAA-913B-09A18B24CC6F}" dt="2021-10-27T22:10:48.973" v="124" actId="207"/>
        <pc:sldMkLst>
          <pc:docMk/>
          <pc:sldMk cId="1654647480" sldId="284"/>
        </pc:sldMkLst>
        <pc:spChg chg="mod">
          <ac:chgData name="Pablo Perez Gosende" userId="5c19e8c1-b541-4095-8e25-6c9e5b437c22" providerId="ADAL" clId="{00F141DD-42B9-4DAA-913B-09A18B24CC6F}" dt="2021-10-27T22:10:48.973" v="124" actId="207"/>
          <ac:spMkLst>
            <pc:docMk/>
            <pc:sldMk cId="1654647480" sldId="284"/>
            <ac:spMk id="2" creationId="{00000000-0000-0000-0000-000000000000}"/>
          </ac:spMkLst>
        </pc:spChg>
        <pc:spChg chg="del">
          <ac:chgData name="Pablo Perez Gosende" userId="5c19e8c1-b541-4095-8e25-6c9e5b437c22" providerId="ADAL" clId="{00F141DD-42B9-4DAA-913B-09A18B24CC6F}" dt="2021-10-27T22:08:20.850" v="102" actId="478"/>
          <ac:spMkLst>
            <pc:docMk/>
            <pc:sldMk cId="1654647480" sldId="284"/>
            <ac:spMk id="7" creationId="{C59BAFA1-0537-45B4-BF20-F321786726BF}"/>
          </ac:spMkLst>
        </pc:spChg>
        <pc:spChg chg="add mod">
          <ac:chgData name="Pablo Perez Gosende" userId="5c19e8c1-b541-4095-8e25-6c9e5b437c22" providerId="ADAL" clId="{00F141DD-42B9-4DAA-913B-09A18B24CC6F}" dt="2021-10-27T22:08:32.042" v="107"/>
          <ac:spMkLst>
            <pc:docMk/>
            <pc:sldMk cId="1654647480" sldId="284"/>
            <ac:spMk id="8" creationId="{F126F43C-2CD5-4A62-A9EB-50DCA5958F45}"/>
          </ac:spMkLst>
        </pc:spChg>
      </pc:sldChg>
      <pc:sldChg chg="addSp delSp modSp mod">
        <pc:chgData name="Pablo Perez Gosende" userId="5c19e8c1-b541-4095-8e25-6c9e5b437c22" providerId="ADAL" clId="{00F141DD-42B9-4DAA-913B-09A18B24CC6F}" dt="2021-10-27T22:10:52.741" v="125" actId="207"/>
        <pc:sldMkLst>
          <pc:docMk/>
          <pc:sldMk cId="3160277338" sldId="285"/>
        </pc:sldMkLst>
        <pc:spChg chg="mod">
          <ac:chgData name="Pablo Perez Gosende" userId="5c19e8c1-b541-4095-8e25-6c9e5b437c22" providerId="ADAL" clId="{00F141DD-42B9-4DAA-913B-09A18B24CC6F}" dt="2021-10-27T22:10:52.741" v="125" actId="207"/>
          <ac:spMkLst>
            <pc:docMk/>
            <pc:sldMk cId="3160277338" sldId="285"/>
            <ac:spMk id="2" creationId="{00000000-0000-0000-0000-000000000000}"/>
          </ac:spMkLst>
        </pc:spChg>
        <pc:spChg chg="del">
          <ac:chgData name="Pablo Perez Gosende" userId="5c19e8c1-b541-4095-8e25-6c9e5b437c22" providerId="ADAL" clId="{00F141DD-42B9-4DAA-913B-09A18B24CC6F}" dt="2021-10-27T22:08:23.642" v="103" actId="478"/>
          <ac:spMkLst>
            <pc:docMk/>
            <pc:sldMk cId="3160277338" sldId="285"/>
            <ac:spMk id="7" creationId="{407776B5-EB9D-4B17-A0A6-B7946ADBB62D}"/>
          </ac:spMkLst>
        </pc:spChg>
        <pc:spChg chg="add mod">
          <ac:chgData name="Pablo Perez Gosende" userId="5c19e8c1-b541-4095-8e25-6c9e5b437c22" providerId="ADAL" clId="{00F141DD-42B9-4DAA-913B-09A18B24CC6F}" dt="2021-10-27T22:08:30.820" v="106"/>
          <ac:spMkLst>
            <pc:docMk/>
            <pc:sldMk cId="3160277338" sldId="285"/>
            <ac:spMk id="8" creationId="{5AB26FA2-177B-4C40-8739-C7D89AA00F70}"/>
          </ac:spMkLst>
        </pc:spChg>
      </pc:sldChg>
      <pc:sldChg chg="addSp delSp modSp mod">
        <pc:chgData name="Pablo Perez Gosende" userId="5c19e8c1-b541-4095-8e25-6c9e5b437c22" providerId="ADAL" clId="{00F141DD-42B9-4DAA-913B-09A18B24CC6F}" dt="2021-10-27T22:10:57.901" v="126" actId="207"/>
        <pc:sldMkLst>
          <pc:docMk/>
          <pc:sldMk cId="4098661607" sldId="286"/>
        </pc:sldMkLst>
        <pc:spChg chg="mod">
          <ac:chgData name="Pablo Perez Gosende" userId="5c19e8c1-b541-4095-8e25-6c9e5b437c22" providerId="ADAL" clId="{00F141DD-42B9-4DAA-913B-09A18B24CC6F}" dt="2021-10-27T22:10:57.901" v="126" actId="207"/>
          <ac:spMkLst>
            <pc:docMk/>
            <pc:sldMk cId="4098661607" sldId="286"/>
            <ac:spMk id="2" creationId="{AE9F6A46-07ED-43D9-8AEB-DC34F44A89FE}"/>
          </ac:spMkLst>
        </pc:spChg>
        <pc:spChg chg="del">
          <ac:chgData name="Pablo Perez Gosende" userId="5c19e8c1-b541-4095-8e25-6c9e5b437c22" providerId="ADAL" clId="{00F141DD-42B9-4DAA-913B-09A18B24CC6F}" dt="2021-10-27T22:08:26.377" v="104" actId="478"/>
          <ac:spMkLst>
            <pc:docMk/>
            <pc:sldMk cId="4098661607" sldId="286"/>
            <ac:spMk id="7" creationId="{C0C74E4D-6197-4AD8-8CBD-473C68915934}"/>
          </ac:spMkLst>
        </pc:spChg>
        <pc:spChg chg="add mod">
          <ac:chgData name="Pablo Perez Gosende" userId="5c19e8c1-b541-4095-8e25-6c9e5b437c22" providerId="ADAL" clId="{00F141DD-42B9-4DAA-913B-09A18B24CC6F}" dt="2021-10-27T22:08:28.810" v="105"/>
          <ac:spMkLst>
            <pc:docMk/>
            <pc:sldMk cId="4098661607" sldId="286"/>
            <ac:spMk id="8" creationId="{269D6060-21F8-47F6-B927-C64125944AD8}"/>
          </ac:spMkLst>
        </pc:spChg>
      </pc:sldChg>
      <pc:sldChg chg="new del">
        <pc:chgData name="Pablo Perez Gosende" userId="5c19e8c1-b541-4095-8e25-6c9e5b437c22" providerId="ADAL" clId="{00F141DD-42B9-4DAA-913B-09A18B24CC6F}" dt="2021-10-27T22:14:43.940" v="146" actId="47"/>
        <pc:sldMkLst>
          <pc:docMk/>
          <pc:sldMk cId="1726414172" sldId="287"/>
        </pc:sldMkLst>
      </pc:sldChg>
      <pc:sldChg chg="modSp new del mod">
        <pc:chgData name="Pablo Perez Gosende" userId="5c19e8c1-b541-4095-8e25-6c9e5b437c22" providerId="ADAL" clId="{00F141DD-42B9-4DAA-913B-09A18B24CC6F}" dt="2021-10-27T22:14:55.691" v="153" actId="47"/>
        <pc:sldMkLst>
          <pc:docMk/>
          <pc:sldMk cId="3174571408" sldId="287"/>
        </pc:sldMkLst>
        <pc:spChg chg="mod">
          <ac:chgData name="Pablo Perez Gosende" userId="5c19e8c1-b541-4095-8e25-6c9e5b437c22" providerId="ADAL" clId="{00F141DD-42B9-4DAA-913B-09A18B24CC6F}" dt="2021-10-27T22:14:53.407" v="152" actId="20577"/>
          <ac:spMkLst>
            <pc:docMk/>
            <pc:sldMk cId="3174571408" sldId="287"/>
            <ac:spMk id="2" creationId="{CC90AB03-E5A0-42BF-84E6-8A397B0E141C}"/>
          </ac:spMkLst>
        </pc:spChg>
      </pc:sldChg>
      <pc:sldMasterChg chg="addSp delSp modSp mod modSldLayout">
        <pc:chgData name="Pablo Perez Gosende" userId="5c19e8c1-b541-4095-8e25-6c9e5b437c22" providerId="ADAL" clId="{00F141DD-42B9-4DAA-913B-09A18B24CC6F}" dt="2021-10-27T22:05:47.281" v="93"/>
        <pc:sldMasterMkLst>
          <pc:docMk/>
          <pc:sldMasterMk cId="45040325" sldId="2147483648"/>
        </pc:sldMasterMkLst>
        <pc:spChg chg="del">
          <ac:chgData name="Pablo Perez Gosende" userId="5c19e8c1-b541-4095-8e25-6c9e5b437c22" providerId="ADAL" clId="{00F141DD-42B9-4DAA-913B-09A18B24CC6F}" dt="2021-10-27T22:05:09.563" v="78" actId="478"/>
          <ac:spMkLst>
            <pc:docMk/>
            <pc:sldMasterMk cId="45040325" sldId="2147483648"/>
            <ac:spMk id="5" creationId="{00000000-0000-0000-0000-000000000000}"/>
          </ac:spMkLst>
        </pc:spChg>
        <pc:spChg chg="add mod">
          <ac:chgData name="Pablo Perez Gosende" userId="5c19e8c1-b541-4095-8e25-6c9e5b437c22" providerId="ADAL" clId="{00F141DD-42B9-4DAA-913B-09A18B24CC6F}" dt="2021-10-27T22:05:16.399" v="83" actId="404"/>
          <ac:spMkLst>
            <pc:docMk/>
            <pc:sldMasterMk cId="45040325" sldId="2147483648"/>
            <ac:spMk id="7" creationId="{A5BD258B-EDAE-4871-A4BF-5560F0637828}"/>
          </ac:spMkLst>
        </pc:spChg>
        <pc:sldLayoutChg chg="addSp delSp modSp mod">
          <pc:chgData name="Pablo Perez Gosende" userId="5c19e8c1-b541-4095-8e25-6c9e5b437c22" providerId="ADAL" clId="{00F141DD-42B9-4DAA-913B-09A18B24CC6F}" dt="2021-10-27T21:50:57.621" v="27" actId="20577"/>
          <pc:sldLayoutMkLst>
            <pc:docMk/>
            <pc:sldMasterMk cId="45040325" sldId="2147483648"/>
            <pc:sldLayoutMk cId="2316303603" sldId="2147483649"/>
          </pc:sldLayoutMkLst>
          <pc:spChg chg="mod">
            <ac:chgData name="Pablo Perez Gosende" userId="5c19e8c1-b541-4095-8e25-6c9e5b437c22" providerId="ADAL" clId="{00F141DD-42B9-4DAA-913B-09A18B24CC6F}" dt="2021-10-27T21:50:57.621" v="27" actId="20577"/>
            <ac:spMkLst>
              <pc:docMk/>
              <pc:sldMasterMk cId="45040325" sldId="2147483648"/>
              <pc:sldLayoutMk cId="2316303603" sldId="2147483649"/>
              <ac:spMk id="5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1:48:15.186" v="1" actId="478"/>
            <ac:spMkLst>
              <pc:docMk/>
              <pc:sldMasterMk cId="45040325" sldId="2147483648"/>
              <pc:sldLayoutMk cId="2316303603" sldId="2147483649"/>
              <ac:spMk id="12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48:40.533" v="6" actId="1076"/>
            <ac:spMkLst>
              <pc:docMk/>
              <pc:sldMasterMk cId="45040325" sldId="2147483648"/>
              <pc:sldLayoutMk cId="2316303603" sldId="2147483649"/>
              <ac:spMk id="13" creationId="{83439C2E-BC44-4BFC-AF62-E4C40E594AF9}"/>
            </ac:spMkLst>
          </pc:spChg>
          <pc:picChg chg="del">
            <ac:chgData name="Pablo Perez Gosende" userId="5c19e8c1-b541-4095-8e25-6c9e5b437c22" providerId="ADAL" clId="{00F141DD-42B9-4DAA-913B-09A18B24CC6F}" dt="2021-10-27T21:48:32.986" v="4" actId="478"/>
            <ac:picMkLst>
              <pc:docMk/>
              <pc:sldMasterMk cId="45040325" sldId="2147483648"/>
              <pc:sldLayoutMk cId="2316303603" sldId="2147483649"/>
              <ac:picMk id="11" creationId="{329C0038-26E1-45D1-B3DE-4730230CEC15}"/>
            </ac:picMkLst>
          </pc:picChg>
          <pc:picChg chg="add mod">
            <ac:chgData name="Pablo Perez Gosende" userId="5c19e8c1-b541-4095-8e25-6c9e5b437c22" providerId="ADAL" clId="{00F141DD-42B9-4DAA-913B-09A18B24CC6F}" dt="2021-10-27T21:48:33.724" v="5"/>
            <ac:picMkLst>
              <pc:docMk/>
              <pc:sldMasterMk cId="45040325" sldId="2147483648"/>
              <pc:sldLayoutMk cId="2316303603" sldId="2147483649"/>
              <ac:picMk id="14" creationId="{9020EDE5-EF0D-4CD8-98B4-7E065D3EB314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32.115" v="84"/>
          <pc:sldLayoutMkLst>
            <pc:docMk/>
            <pc:sldMasterMk cId="45040325" sldId="2147483648"/>
            <pc:sldLayoutMk cId="4130520184" sldId="2147483650"/>
          </pc:sldLayoutMkLst>
          <pc:spChg chg="del">
            <ac:chgData name="Pablo Perez Gosende" userId="5c19e8c1-b541-4095-8e25-6c9e5b437c22" providerId="ADAL" clId="{00F141DD-42B9-4DAA-913B-09A18B24CC6F}" dt="2021-10-27T22:04:13.420" v="50" actId="478"/>
            <ac:spMkLst>
              <pc:docMk/>
              <pc:sldMasterMk cId="45040325" sldId="2147483648"/>
              <pc:sldLayoutMk cId="4130520184" sldId="2147483650"/>
              <ac:spMk id="6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14.307" v="51" actId="478"/>
            <ac:spMkLst>
              <pc:docMk/>
              <pc:sldMasterMk cId="45040325" sldId="2147483648"/>
              <pc:sldLayoutMk cId="4130520184" sldId="2147483650"/>
              <ac:spMk id="12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10.262" v="29"/>
            <ac:spMkLst>
              <pc:docMk/>
              <pc:sldMasterMk cId="45040325" sldId="2147483648"/>
              <pc:sldLayoutMk cId="4130520184" sldId="2147483650"/>
              <ac:spMk id="24" creationId="{4DADEC36-DE68-4063-81DD-86E4547C038F}"/>
            </ac:spMkLst>
          </pc:spChg>
          <pc:spChg chg="del">
            <ac:chgData name="Pablo Perez Gosende" userId="5c19e8c1-b541-4095-8e25-6c9e5b437c22" providerId="ADAL" clId="{00F141DD-42B9-4DAA-913B-09A18B24CC6F}" dt="2021-10-27T21:51:08.917" v="28" actId="478"/>
            <ac:spMkLst>
              <pc:docMk/>
              <pc:sldMasterMk cId="45040325" sldId="2147483648"/>
              <pc:sldLayoutMk cId="4130520184" sldId="2147483650"/>
              <ac:spMk id="26" creationId="{E77BD928-4AEC-4078-8697-91D32B043B0C}"/>
            </ac:spMkLst>
          </pc:spChg>
          <pc:spChg chg="add mod">
            <ac:chgData name="Pablo Perez Gosende" userId="5c19e8c1-b541-4095-8e25-6c9e5b437c22" providerId="ADAL" clId="{00F141DD-42B9-4DAA-913B-09A18B24CC6F}" dt="2021-10-27T22:05:32.115" v="84"/>
            <ac:spMkLst>
              <pc:docMk/>
              <pc:sldMasterMk cId="45040325" sldId="2147483648"/>
              <pc:sldLayoutMk cId="4130520184" sldId="2147483650"/>
              <ac:spMk id="27" creationId="{F0DEEBFF-A2B3-49D6-8D96-0D7DF38E109A}"/>
            </ac:spMkLst>
          </pc:spChg>
          <pc:spChg chg="add mod">
            <ac:chgData name="Pablo Perez Gosende" userId="5c19e8c1-b541-4095-8e25-6c9e5b437c22" providerId="ADAL" clId="{00F141DD-42B9-4DAA-913B-09A18B24CC6F}" dt="2021-10-27T22:05:32.115" v="84"/>
            <ac:spMkLst>
              <pc:docMk/>
              <pc:sldMasterMk cId="45040325" sldId="2147483648"/>
              <pc:sldLayoutMk cId="4130520184" sldId="2147483650"/>
              <ac:spMk id="31" creationId="{6C60F7FE-AED4-452A-AEB8-4AF239D9754C}"/>
            </ac:spMkLst>
          </pc:spChg>
          <pc:picChg chg="add mod">
            <ac:chgData name="Pablo Perez Gosende" userId="5c19e8c1-b541-4095-8e25-6c9e5b437c22" providerId="ADAL" clId="{00F141DD-42B9-4DAA-913B-09A18B24CC6F}" dt="2021-10-27T22:05:32.115" v="84"/>
            <ac:picMkLst>
              <pc:docMk/>
              <pc:sldMasterMk cId="45040325" sldId="2147483648"/>
              <pc:sldLayoutMk cId="4130520184" sldId="2147483650"/>
              <ac:picMk id="25" creationId="{46648529-2A95-4760-9D3D-D8B98C91C96C}"/>
            </ac:picMkLst>
          </pc:picChg>
          <pc:picChg chg="del">
            <ac:chgData name="Pablo Perez Gosende" userId="5c19e8c1-b541-4095-8e25-6c9e5b437c22" providerId="ADAL" clId="{00F141DD-42B9-4DAA-913B-09A18B24CC6F}" dt="2021-10-27T22:04:22.458" v="55" actId="478"/>
            <ac:picMkLst>
              <pc:docMk/>
              <pc:sldMasterMk cId="45040325" sldId="2147483648"/>
              <pc:sldLayoutMk cId="4130520184" sldId="2147483650"/>
              <ac:picMk id="30" creationId="{9DF6F54B-58BA-4AF2-B0CA-F86356FC82F6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34.834" v="85"/>
          <pc:sldLayoutMkLst>
            <pc:docMk/>
            <pc:sldMasterMk cId="45040325" sldId="2147483648"/>
            <pc:sldLayoutMk cId="3584723007" sldId="2147483651"/>
          </pc:sldLayoutMkLst>
          <pc:spChg chg="del">
            <ac:chgData name="Pablo Perez Gosende" userId="5c19e8c1-b541-4095-8e25-6c9e5b437c22" providerId="ADAL" clId="{00F141DD-42B9-4DAA-913B-09A18B24CC6F}" dt="2021-10-27T22:04:17.418" v="52" actId="478"/>
            <ac:spMkLst>
              <pc:docMk/>
              <pc:sldMasterMk cId="45040325" sldId="2147483648"/>
              <pc:sldLayoutMk cId="3584723007" sldId="2147483651"/>
              <ac:spMk id="6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18.386" v="53" actId="478"/>
            <ac:spMkLst>
              <pc:docMk/>
              <pc:sldMasterMk cId="45040325" sldId="2147483648"/>
              <pc:sldLayoutMk cId="3584723007" sldId="2147483651"/>
              <ac:spMk id="16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15.971" v="31"/>
            <ac:spMkLst>
              <pc:docMk/>
              <pc:sldMasterMk cId="45040325" sldId="2147483648"/>
              <pc:sldLayoutMk cId="3584723007" sldId="2147483651"/>
              <ac:spMk id="29" creationId="{187B9204-7EED-44A0-949B-0108960A5872}"/>
            </ac:spMkLst>
          </pc:spChg>
          <pc:spChg chg="del">
            <ac:chgData name="Pablo Perez Gosende" userId="5c19e8c1-b541-4095-8e25-6c9e5b437c22" providerId="ADAL" clId="{00F141DD-42B9-4DAA-913B-09A18B24CC6F}" dt="2021-10-27T21:51:14.811" v="30" actId="478"/>
            <ac:spMkLst>
              <pc:docMk/>
              <pc:sldMasterMk cId="45040325" sldId="2147483648"/>
              <pc:sldLayoutMk cId="3584723007" sldId="2147483651"/>
              <ac:spMk id="31" creationId="{1A2F47E6-6E78-4288-B39F-FFA7570EF56C}"/>
            </ac:spMkLst>
          </pc:spChg>
          <pc:spChg chg="add mod">
            <ac:chgData name="Pablo Perez Gosende" userId="5c19e8c1-b541-4095-8e25-6c9e5b437c22" providerId="ADAL" clId="{00F141DD-42B9-4DAA-913B-09A18B24CC6F}" dt="2021-10-27T22:05:34.834" v="85"/>
            <ac:spMkLst>
              <pc:docMk/>
              <pc:sldMasterMk cId="45040325" sldId="2147483648"/>
              <pc:sldLayoutMk cId="3584723007" sldId="2147483651"/>
              <ac:spMk id="34" creationId="{2F113F1E-2406-45E1-8631-EB7339A81BA1}"/>
            </ac:spMkLst>
          </pc:spChg>
          <pc:spChg chg="add mod">
            <ac:chgData name="Pablo Perez Gosende" userId="5c19e8c1-b541-4095-8e25-6c9e5b437c22" providerId="ADAL" clId="{00F141DD-42B9-4DAA-913B-09A18B24CC6F}" dt="2021-10-27T22:05:34.834" v="85"/>
            <ac:spMkLst>
              <pc:docMk/>
              <pc:sldMasterMk cId="45040325" sldId="2147483648"/>
              <pc:sldLayoutMk cId="3584723007" sldId="2147483651"/>
              <ac:spMk id="36" creationId="{543EA703-D805-4E6A-86D8-F5BDE0EA842D}"/>
            </ac:spMkLst>
          </pc:spChg>
          <pc:picChg chg="add mod">
            <ac:chgData name="Pablo Perez Gosende" userId="5c19e8c1-b541-4095-8e25-6c9e5b437c22" providerId="ADAL" clId="{00F141DD-42B9-4DAA-913B-09A18B24CC6F}" dt="2021-10-27T22:05:34.834" v="85"/>
            <ac:picMkLst>
              <pc:docMk/>
              <pc:sldMasterMk cId="45040325" sldId="2147483648"/>
              <pc:sldLayoutMk cId="3584723007" sldId="2147483651"/>
              <ac:picMk id="30" creationId="{B27ADC81-CBC8-4151-8C51-13EB590591AB}"/>
            </ac:picMkLst>
          </pc:picChg>
          <pc:picChg chg="del">
            <ac:chgData name="Pablo Perez Gosende" userId="5c19e8c1-b541-4095-8e25-6c9e5b437c22" providerId="ADAL" clId="{00F141DD-42B9-4DAA-913B-09A18B24CC6F}" dt="2021-10-27T22:04:19.266" v="54" actId="478"/>
            <ac:picMkLst>
              <pc:docMk/>
              <pc:sldMasterMk cId="45040325" sldId="2147483648"/>
              <pc:sldLayoutMk cId="3584723007" sldId="2147483651"/>
              <ac:picMk id="35" creationId="{356BDE2E-7EBC-4981-8844-ECD67E4AFA72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37.323" v="86"/>
          <pc:sldLayoutMkLst>
            <pc:docMk/>
            <pc:sldMasterMk cId="45040325" sldId="2147483648"/>
            <pc:sldLayoutMk cId="339944962" sldId="2147483652"/>
          </pc:sldLayoutMkLst>
          <pc:spChg chg="del">
            <ac:chgData name="Pablo Perez Gosende" userId="5c19e8c1-b541-4095-8e25-6c9e5b437c22" providerId="ADAL" clId="{00F141DD-42B9-4DAA-913B-09A18B24CC6F}" dt="2021-10-27T22:04:25.531" v="56" actId="478"/>
            <ac:spMkLst>
              <pc:docMk/>
              <pc:sldMasterMk cId="45040325" sldId="2147483648"/>
              <pc:sldLayoutMk cId="339944962" sldId="2147483652"/>
              <ac:spMk id="7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26.691" v="57" actId="478"/>
            <ac:spMkLst>
              <pc:docMk/>
              <pc:sldMasterMk cId="45040325" sldId="2147483648"/>
              <pc:sldLayoutMk cId="339944962" sldId="2147483652"/>
              <ac:spMk id="13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21.403" v="33"/>
            <ac:spMkLst>
              <pc:docMk/>
              <pc:sldMasterMk cId="45040325" sldId="2147483648"/>
              <pc:sldLayoutMk cId="339944962" sldId="2147483652"/>
              <ac:spMk id="27" creationId="{C0F820C8-D5C2-4A61-B73F-C3F5DAF0DE0E}"/>
            </ac:spMkLst>
          </pc:spChg>
          <pc:spChg chg="del">
            <ac:chgData name="Pablo Perez Gosende" userId="5c19e8c1-b541-4095-8e25-6c9e5b437c22" providerId="ADAL" clId="{00F141DD-42B9-4DAA-913B-09A18B24CC6F}" dt="2021-10-27T21:51:20.002" v="32" actId="478"/>
            <ac:spMkLst>
              <pc:docMk/>
              <pc:sldMasterMk cId="45040325" sldId="2147483648"/>
              <pc:sldLayoutMk cId="339944962" sldId="2147483652"/>
              <ac:spMk id="29" creationId="{41E80191-D6A9-4F18-9228-73DC3A1310D5}"/>
            </ac:spMkLst>
          </pc:spChg>
          <pc:spChg chg="add mod">
            <ac:chgData name="Pablo Perez Gosende" userId="5c19e8c1-b541-4095-8e25-6c9e5b437c22" providerId="ADAL" clId="{00F141DD-42B9-4DAA-913B-09A18B24CC6F}" dt="2021-10-27T22:05:37.323" v="86"/>
            <ac:spMkLst>
              <pc:docMk/>
              <pc:sldMasterMk cId="45040325" sldId="2147483648"/>
              <pc:sldLayoutMk cId="339944962" sldId="2147483652"/>
              <ac:spMk id="32" creationId="{69B081D5-6810-45B5-BCCA-D740C00C3F96}"/>
            </ac:spMkLst>
          </pc:spChg>
          <pc:spChg chg="add mod">
            <ac:chgData name="Pablo Perez Gosende" userId="5c19e8c1-b541-4095-8e25-6c9e5b437c22" providerId="ADAL" clId="{00F141DD-42B9-4DAA-913B-09A18B24CC6F}" dt="2021-10-27T22:05:37.323" v="86"/>
            <ac:spMkLst>
              <pc:docMk/>
              <pc:sldMasterMk cId="45040325" sldId="2147483648"/>
              <pc:sldLayoutMk cId="339944962" sldId="2147483652"/>
              <ac:spMk id="34" creationId="{31BB7019-F892-4B19-BBB7-2FDD1CBF503D}"/>
            </ac:spMkLst>
          </pc:spChg>
          <pc:picChg chg="add mod">
            <ac:chgData name="Pablo Perez Gosende" userId="5c19e8c1-b541-4095-8e25-6c9e5b437c22" providerId="ADAL" clId="{00F141DD-42B9-4DAA-913B-09A18B24CC6F}" dt="2021-10-27T22:05:37.323" v="86"/>
            <ac:picMkLst>
              <pc:docMk/>
              <pc:sldMasterMk cId="45040325" sldId="2147483648"/>
              <pc:sldLayoutMk cId="339944962" sldId="2147483652"/>
              <ac:picMk id="28" creationId="{F5F8BBDA-8868-49CC-A49D-4C1C7840F9E2}"/>
            </ac:picMkLst>
          </pc:picChg>
          <pc:picChg chg="del">
            <ac:chgData name="Pablo Perez Gosende" userId="5c19e8c1-b541-4095-8e25-6c9e5b437c22" providerId="ADAL" clId="{00F141DD-42B9-4DAA-913B-09A18B24CC6F}" dt="2021-10-27T22:04:27.747" v="58" actId="478"/>
            <ac:picMkLst>
              <pc:docMk/>
              <pc:sldMasterMk cId="45040325" sldId="2147483648"/>
              <pc:sldLayoutMk cId="339944962" sldId="2147483652"/>
              <ac:picMk id="33" creationId="{4BF34AA4-8EDC-4C42-8AF4-0F9A6288B7DF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38.945" v="87"/>
          <pc:sldLayoutMkLst>
            <pc:docMk/>
            <pc:sldMasterMk cId="45040325" sldId="2147483648"/>
            <pc:sldLayoutMk cId="3535557064" sldId="2147483653"/>
          </pc:sldLayoutMkLst>
          <pc:spChg chg="del">
            <ac:chgData name="Pablo Perez Gosende" userId="5c19e8c1-b541-4095-8e25-6c9e5b437c22" providerId="ADAL" clId="{00F141DD-42B9-4DAA-913B-09A18B24CC6F}" dt="2021-10-27T22:04:31.154" v="60" actId="478"/>
            <ac:spMkLst>
              <pc:docMk/>
              <pc:sldMasterMk cId="45040325" sldId="2147483648"/>
              <pc:sldLayoutMk cId="3535557064" sldId="2147483653"/>
              <ac:spMk id="9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30.059" v="59" actId="478"/>
            <ac:spMkLst>
              <pc:docMk/>
              <pc:sldMasterMk cId="45040325" sldId="2147483648"/>
              <pc:sldLayoutMk cId="3535557064" sldId="2147483653"/>
              <ac:spMk id="15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26.267" v="35"/>
            <ac:spMkLst>
              <pc:docMk/>
              <pc:sldMasterMk cId="45040325" sldId="2147483648"/>
              <pc:sldLayoutMk cId="3535557064" sldId="2147483653"/>
              <ac:spMk id="29" creationId="{3A5556FF-6B98-45D0-A6C4-4BA0C03BCE04}"/>
            </ac:spMkLst>
          </pc:spChg>
          <pc:spChg chg="del">
            <ac:chgData name="Pablo Perez Gosende" userId="5c19e8c1-b541-4095-8e25-6c9e5b437c22" providerId="ADAL" clId="{00F141DD-42B9-4DAA-913B-09A18B24CC6F}" dt="2021-10-27T21:51:25.066" v="34" actId="478"/>
            <ac:spMkLst>
              <pc:docMk/>
              <pc:sldMasterMk cId="45040325" sldId="2147483648"/>
              <pc:sldLayoutMk cId="3535557064" sldId="2147483653"/>
              <ac:spMk id="31" creationId="{76A54B8B-F6A7-4073-820C-9EB8727880F7}"/>
            </ac:spMkLst>
          </pc:spChg>
          <pc:spChg chg="add mod">
            <ac:chgData name="Pablo Perez Gosende" userId="5c19e8c1-b541-4095-8e25-6c9e5b437c22" providerId="ADAL" clId="{00F141DD-42B9-4DAA-913B-09A18B24CC6F}" dt="2021-10-27T22:05:38.945" v="87"/>
            <ac:spMkLst>
              <pc:docMk/>
              <pc:sldMasterMk cId="45040325" sldId="2147483648"/>
              <pc:sldLayoutMk cId="3535557064" sldId="2147483653"/>
              <ac:spMk id="34" creationId="{A5C433C5-9595-4A79-84DC-23EEA08470A1}"/>
            </ac:spMkLst>
          </pc:spChg>
          <pc:spChg chg="add mod">
            <ac:chgData name="Pablo Perez Gosende" userId="5c19e8c1-b541-4095-8e25-6c9e5b437c22" providerId="ADAL" clId="{00F141DD-42B9-4DAA-913B-09A18B24CC6F}" dt="2021-10-27T22:05:38.945" v="87"/>
            <ac:spMkLst>
              <pc:docMk/>
              <pc:sldMasterMk cId="45040325" sldId="2147483648"/>
              <pc:sldLayoutMk cId="3535557064" sldId="2147483653"/>
              <ac:spMk id="35" creationId="{C45D6881-D2A1-4ED7-84F5-E1BF2A0B6180}"/>
            </ac:spMkLst>
          </pc:spChg>
          <pc:picChg chg="add mod">
            <ac:chgData name="Pablo Perez Gosende" userId="5c19e8c1-b541-4095-8e25-6c9e5b437c22" providerId="ADAL" clId="{00F141DD-42B9-4DAA-913B-09A18B24CC6F}" dt="2021-10-27T22:05:38.945" v="87"/>
            <ac:picMkLst>
              <pc:docMk/>
              <pc:sldMasterMk cId="45040325" sldId="2147483648"/>
              <pc:sldLayoutMk cId="3535557064" sldId="2147483653"/>
              <ac:picMk id="30" creationId="{A371AB69-C25D-42AE-AADD-F3FE27DBA8D2}"/>
            </ac:picMkLst>
          </pc:picChg>
          <pc:picChg chg="del">
            <ac:chgData name="Pablo Perez Gosende" userId="5c19e8c1-b541-4095-8e25-6c9e5b437c22" providerId="ADAL" clId="{00F141DD-42B9-4DAA-913B-09A18B24CC6F}" dt="2021-10-27T22:04:31.938" v="61" actId="478"/>
            <ac:picMkLst>
              <pc:docMk/>
              <pc:sldMasterMk cId="45040325" sldId="2147483648"/>
              <pc:sldLayoutMk cId="3535557064" sldId="2147483653"/>
              <ac:picMk id="36" creationId="{D0837397-9316-4B58-B470-F9763F062FDC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40.281" v="88"/>
          <pc:sldLayoutMkLst>
            <pc:docMk/>
            <pc:sldMasterMk cId="45040325" sldId="2147483648"/>
            <pc:sldLayoutMk cId="1807100545" sldId="2147483654"/>
          </pc:sldLayoutMkLst>
          <pc:spChg chg="del">
            <ac:chgData name="Pablo Perez Gosende" userId="5c19e8c1-b541-4095-8e25-6c9e5b437c22" providerId="ADAL" clId="{00F141DD-42B9-4DAA-913B-09A18B24CC6F}" dt="2021-10-27T22:04:36.274" v="62" actId="478"/>
            <ac:spMkLst>
              <pc:docMk/>
              <pc:sldMasterMk cId="45040325" sldId="2147483648"/>
              <pc:sldLayoutMk cId="1807100545" sldId="2147483654"/>
              <ac:spMk id="5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37.274" v="63" actId="478"/>
            <ac:spMkLst>
              <pc:docMk/>
              <pc:sldMasterMk cId="45040325" sldId="2147483648"/>
              <pc:sldLayoutMk cId="1807100545" sldId="2147483654"/>
              <ac:spMk id="11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30.891" v="37"/>
            <ac:spMkLst>
              <pc:docMk/>
              <pc:sldMasterMk cId="45040325" sldId="2147483648"/>
              <pc:sldLayoutMk cId="1807100545" sldId="2147483654"/>
              <ac:spMk id="25" creationId="{B287BC96-C6AF-4659-A7B4-418B2B386BC7}"/>
            </ac:spMkLst>
          </pc:spChg>
          <pc:spChg chg="del">
            <ac:chgData name="Pablo Perez Gosende" userId="5c19e8c1-b541-4095-8e25-6c9e5b437c22" providerId="ADAL" clId="{00F141DD-42B9-4DAA-913B-09A18B24CC6F}" dt="2021-10-27T21:51:29.771" v="36" actId="478"/>
            <ac:spMkLst>
              <pc:docMk/>
              <pc:sldMasterMk cId="45040325" sldId="2147483648"/>
              <pc:sldLayoutMk cId="1807100545" sldId="2147483654"/>
              <ac:spMk id="27" creationId="{E1E49237-6D11-4052-A515-5B73CAC29D53}"/>
            </ac:spMkLst>
          </pc:spChg>
          <pc:spChg chg="add mod">
            <ac:chgData name="Pablo Perez Gosende" userId="5c19e8c1-b541-4095-8e25-6c9e5b437c22" providerId="ADAL" clId="{00F141DD-42B9-4DAA-913B-09A18B24CC6F}" dt="2021-10-27T22:05:40.281" v="88"/>
            <ac:spMkLst>
              <pc:docMk/>
              <pc:sldMasterMk cId="45040325" sldId="2147483648"/>
              <pc:sldLayoutMk cId="1807100545" sldId="2147483654"/>
              <ac:spMk id="28" creationId="{56F33C90-252B-44D5-A4F0-B8B1F661BAAD}"/>
            </ac:spMkLst>
          </pc:spChg>
          <pc:spChg chg="add mod">
            <ac:chgData name="Pablo Perez Gosende" userId="5c19e8c1-b541-4095-8e25-6c9e5b437c22" providerId="ADAL" clId="{00F141DD-42B9-4DAA-913B-09A18B24CC6F}" dt="2021-10-27T22:05:40.281" v="88"/>
            <ac:spMkLst>
              <pc:docMk/>
              <pc:sldMasterMk cId="45040325" sldId="2147483648"/>
              <pc:sldLayoutMk cId="1807100545" sldId="2147483654"/>
              <ac:spMk id="32" creationId="{3A39B3A9-4EB8-4EB9-83A4-4A024BCA345A}"/>
            </ac:spMkLst>
          </pc:spChg>
          <pc:picChg chg="add mod">
            <ac:chgData name="Pablo Perez Gosende" userId="5c19e8c1-b541-4095-8e25-6c9e5b437c22" providerId="ADAL" clId="{00F141DD-42B9-4DAA-913B-09A18B24CC6F}" dt="2021-10-27T22:05:40.281" v="88"/>
            <ac:picMkLst>
              <pc:docMk/>
              <pc:sldMasterMk cId="45040325" sldId="2147483648"/>
              <pc:sldLayoutMk cId="1807100545" sldId="2147483654"/>
              <ac:picMk id="26" creationId="{C644A9A5-2641-42F5-A334-DCE9D19BFBBF}"/>
            </ac:picMkLst>
          </pc:picChg>
          <pc:picChg chg="del">
            <ac:chgData name="Pablo Perez Gosende" userId="5c19e8c1-b541-4095-8e25-6c9e5b437c22" providerId="ADAL" clId="{00F141DD-42B9-4DAA-913B-09A18B24CC6F}" dt="2021-10-27T22:04:38.154" v="64" actId="478"/>
            <ac:picMkLst>
              <pc:docMk/>
              <pc:sldMasterMk cId="45040325" sldId="2147483648"/>
              <pc:sldLayoutMk cId="1807100545" sldId="2147483654"/>
              <ac:picMk id="31" creationId="{0F1722F8-FBCD-4A5E-90D8-9045A3B2A354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41.651" v="89"/>
          <pc:sldLayoutMkLst>
            <pc:docMk/>
            <pc:sldMasterMk cId="45040325" sldId="2147483648"/>
            <pc:sldLayoutMk cId="3499793352" sldId="2147483655"/>
          </pc:sldLayoutMkLst>
          <pc:spChg chg="del">
            <ac:chgData name="Pablo Perez Gosende" userId="5c19e8c1-b541-4095-8e25-6c9e5b437c22" providerId="ADAL" clId="{00F141DD-42B9-4DAA-913B-09A18B24CC6F}" dt="2021-10-27T22:04:44.451" v="65" actId="478"/>
            <ac:spMkLst>
              <pc:docMk/>
              <pc:sldMasterMk cId="45040325" sldId="2147483648"/>
              <pc:sldLayoutMk cId="3499793352" sldId="2147483655"/>
              <ac:spMk id="4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45.291" v="66" actId="478"/>
            <ac:spMkLst>
              <pc:docMk/>
              <pc:sldMasterMk cId="45040325" sldId="2147483648"/>
              <pc:sldLayoutMk cId="3499793352" sldId="2147483655"/>
              <ac:spMk id="10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35.205" v="39"/>
            <ac:spMkLst>
              <pc:docMk/>
              <pc:sldMasterMk cId="45040325" sldId="2147483648"/>
              <pc:sldLayoutMk cId="3499793352" sldId="2147483655"/>
              <ac:spMk id="25" creationId="{77202AAE-074B-48D2-8021-DDCD5139F123}"/>
            </ac:spMkLst>
          </pc:spChg>
          <pc:spChg chg="del">
            <ac:chgData name="Pablo Perez Gosende" userId="5c19e8c1-b541-4095-8e25-6c9e5b437c22" providerId="ADAL" clId="{00F141DD-42B9-4DAA-913B-09A18B24CC6F}" dt="2021-10-27T21:51:34.154" v="38" actId="478"/>
            <ac:spMkLst>
              <pc:docMk/>
              <pc:sldMasterMk cId="45040325" sldId="2147483648"/>
              <pc:sldLayoutMk cId="3499793352" sldId="2147483655"/>
              <ac:spMk id="28" creationId="{DBE8FE3D-408F-44AC-B769-FE9802A122EE}"/>
            </ac:spMkLst>
          </pc:spChg>
          <pc:spChg chg="add mod">
            <ac:chgData name="Pablo Perez Gosende" userId="5c19e8c1-b541-4095-8e25-6c9e5b437c22" providerId="ADAL" clId="{00F141DD-42B9-4DAA-913B-09A18B24CC6F}" dt="2021-10-27T22:05:41.651" v="89"/>
            <ac:spMkLst>
              <pc:docMk/>
              <pc:sldMasterMk cId="45040325" sldId="2147483648"/>
              <pc:sldLayoutMk cId="3499793352" sldId="2147483655"/>
              <ac:spMk id="29" creationId="{B659DFE1-DCD8-4258-B818-DF18F199418A}"/>
            </ac:spMkLst>
          </pc:spChg>
          <pc:spChg chg="add mod">
            <ac:chgData name="Pablo Perez Gosende" userId="5c19e8c1-b541-4095-8e25-6c9e5b437c22" providerId="ADAL" clId="{00F141DD-42B9-4DAA-913B-09A18B24CC6F}" dt="2021-10-27T22:05:41.651" v="89"/>
            <ac:spMkLst>
              <pc:docMk/>
              <pc:sldMasterMk cId="45040325" sldId="2147483648"/>
              <pc:sldLayoutMk cId="3499793352" sldId="2147483655"/>
              <ac:spMk id="31" creationId="{16954707-145D-4131-9901-686619AF1D80}"/>
            </ac:spMkLst>
          </pc:spChg>
          <pc:picChg chg="add mod">
            <ac:chgData name="Pablo Perez Gosende" userId="5c19e8c1-b541-4095-8e25-6c9e5b437c22" providerId="ADAL" clId="{00F141DD-42B9-4DAA-913B-09A18B24CC6F}" dt="2021-10-27T22:05:41.651" v="89"/>
            <ac:picMkLst>
              <pc:docMk/>
              <pc:sldMasterMk cId="45040325" sldId="2147483648"/>
              <pc:sldLayoutMk cId="3499793352" sldId="2147483655"/>
              <ac:picMk id="26" creationId="{E6DBEE59-57A8-4405-929A-84E4DE7ADD0B}"/>
            </ac:picMkLst>
          </pc:picChg>
          <pc:picChg chg="del">
            <ac:chgData name="Pablo Perez Gosende" userId="5c19e8c1-b541-4095-8e25-6c9e5b437c22" providerId="ADAL" clId="{00F141DD-42B9-4DAA-913B-09A18B24CC6F}" dt="2021-10-27T22:04:46.258" v="67" actId="478"/>
            <ac:picMkLst>
              <pc:docMk/>
              <pc:sldMasterMk cId="45040325" sldId="2147483648"/>
              <pc:sldLayoutMk cId="3499793352" sldId="2147483655"/>
              <ac:picMk id="30" creationId="{DB4C17B9-F498-4A68-A18A-CCD9692094D4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43.018" v="90"/>
          <pc:sldLayoutMkLst>
            <pc:docMk/>
            <pc:sldMasterMk cId="45040325" sldId="2147483648"/>
            <pc:sldLayoutMk cId="2548351256" sldId="2147483656"/>
          </pc:sldLayoutMkLst>
          <pc:spChg chg="del">
            <ac:chgData name="Pablo Perez Gosende" userId="5c19e8c1-b541-4095-8e25-6c9e5b437c22" providerId="ADAL" clId="{00F141DD-42B9-4DAA-913B-09A18B24CC6F}" dt="2021-10-27T22:04:48.666" v="68" actId="478"/>
            <ac:spMkLst>
              <pc:docMk/>
              <pc:sldMasterMk cId="45040325" sldId="2147483648"/>
              <pc:sldLayoutMk cId="2548351256" sldId="2147483656"/>
              <ac:spMk id="7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49.538" v="69" actId="478"/>
            <ac:spMkLst>
              <pc:docMk/>
              <pc:sldMasterMk cId="45040325" sldId="2147483648"/>
              <pc:sldLayoutMk cId="2548351256" sldId="2147483656"/>
              <ac:spMk id="13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40.145" v="41"/>
            <ac:spMkLst>
              <pc:docMk/>
              <pc:sldMasterMk cId="45040325" sldId="2147483648"/>
              <pc:sldLayoutMk cId="2548351256" sldId="2147483656"/>
              <ac:spMk id="28" creationId="{529D74D5-40EA-4BAA-BF32-177BCC71E49A}"/>
            </ac:spMkLst>
          </pc:spChg>
          <pc:spChg chg="del">
            <ac:chgData name="Pablo Perez Gosende" userId="5c19e8c1-b541-4095-8e25-6c9e5b437c22" providerId="ADAL" clId="{00F141DD-42B9-4DAA-913B-09A18B24CC6F}" dt="2021-10-27T21:51:38.963" v="40" actId="478"/>
            <ac:spMkLst>
              <pc:docMk/>
              <pc:sldMasterMk cId="45040325" sldId="2147483648"/>
              <pc:sldLayoutMk cId="2548351256" sldId="2147483656"/>
              <ac:spMk id="31" creationId="{F53C9652-CA3F-4262-BE35-535915E13BC7}"/>
            </ac:spMkLst>
          </pc:spChg>
          <pc:spChg chg="add mod">
            <ac:chgData name="Pablo Perez Gosende" userId="5c19e8c1-b541-4095-8e25-6c9e5b437c22" providerId="ADAL" clId="{00F141DD-42B9-4DAA-913B-09A18B24CC6F}" dt="2021-10-27T22:05:43.018" v="90"/>
            <ac:spMkLst>
              <pc:docMk/>
              <pc:sldMasterMk cId="45040325" sldId="2147483648"/>
              <pc:sldLayoutMk cId="2548351256" sldId="2147483656"/>
              <ac:spMk id="32" creationId="{77249BDA-216B-4128-BD74-45EFC3756DF9}"/>
            </ac:spMkLst>
          </pc:spChg>
          <pc:spChg chg="add mod">
            <ac:chgData name="Pablo Perez Gosende" userId="5c19e8c1-b541-4095-8e25-6c9e5b437c22" providerId="ADAL" clId="{00F141DD-42B9-4DAA-913B-09A18B24CC6F}" dt="2021-10-27T22:05:43.018" v="90"/>
            <ac:spMkLst>
              <pc:docMk/>
              <pc:sldMasterMk cId="45040325" sldId="2147483648"/>
              <pc:sldLayoutMk cId="2548351256" sldId="2147483656"/>
              <ac:spMk id="34" creationId="{21DABD11-F2F6-45BA-91CD-6F23EC0ABBA3}"/>
            </ac:spMkLst>
          </pc:spChg>
          <pc:picChg chg="add mod">
            <ac:chgData name="Pablo Perez Gosende" userId="5c19e8c1-b541-4095-8e25-6c9e5b437c22" providerId="ADAL" clId="{00F141DD-42B9-4DAA-913B-09A18B24CC6F}" dt="2021-10-27T22:05:43.018" v="90"/>
            <ac:picMkLst>
              <pc:docMk/>
              <pc:sldMasterMk cId="45040325" sldId="2147483648"/>
              <pc:sldLayoutMk cId="2548351256" sldId="2147483656"/>
              <ac:picMk id="29" creationId="{4B85B9F9-5F9E-482B-BACB-CA572965CE5F}"/>
            </ac:picMkLst>
          </pc:picChg>
          <pc:picChg chg="del">
            <ac:chgData name="Pablo Perez Gosende" userId="5c19e8c1-b541-4095-8e25-6c9e5b437c22" providerId="ADAL" clId="{00F141DD-42B9-4DAA-913B-09A18B24CC6F}" dt="2021-10-27T22:04:50.522" v="70" actId="478"/>
            <ac:picMkLst>
              <pc:docMk/>
              <pc:sldMasterMk cId="45040325" sldId="2147483648"/>
              <pc:sldLayoutMk cId="2548351256" sldId="2147483656"/>
              <ac:picMk id="33" creationId="{4A9EE270-75FB-4F0D-8565-FFB00D6582E2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44.298" v="91"/>
          <pc:sldLayoutMkLst>
            <pc:docMk/>
            <pc:sldMasterMk cId="45040325" sldId="2147483648"/>
            <pc:sldLayoutMk cId="329844082" sldId="2147483657"/>
          </pc:sldLayoutMkLst>
          <pc:spChg chg="del">
            <ac:chgData name="Pablo Perez Gosende" userId="5c19e8c1-b541-4095-8e25-6c9e5b437c22" providerId="ADAL" clId="{00F141DD-42B9-4DAA-913B-09A18B24CC6F}" dt="2021-10-27T22:04:52.994" v="71" actId="478"/>
            <ac:spMkLst>
              <pc:docMk/>
              <pc:sldMasterMk cId="45040325" sldId="2147483648"/>
              <pc:sldLayoutMk cId="329844082" sldId="2147483657"/>
              <ac:spMk id="7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53.690" v="72" actId="478"/>
            <ac:spMkLst>
              <pc:docMk/>
              <pc:sldMasterMk cId="45040325" sldId="2147483648"/>
              <pc:sldLayoutMk cId="329844082" sldId="2147483657"/>
              <ac:spMk id="13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44.915" v="43"/>
            <ac:spMkLst>
              <pc:docMk/>
              <pc:sldMasterMk cId="45040325" sldId="2147483648"/>
              <pc:sldLayoutMk cId="329844082" sldId="2147483657"/>
              <ac:spMk id="25" creationId="{ADD5382A-CE5C-4A23-9EA4-452B2C998676}"/>
            </ac:spMkLst>
          </pc:spChg>
          <pc:spChg chg="del">
            <ac:chgData name="Pablo Perez Gosende" userId="5c19e8c1-b541-4095-8e25-6c9e5b437c22" providerId="ADAL" clId="{00F141DD-42B9-4DAA-913B-09A18B24CC6F}" dt="2021-10-27T21:51:43.907" v="42" actId="478"/>
            <ac:spMkLst>
              <pc:docMk/>
              <pc:sldMasterMk cId="45040325" sldId="2147483648"/>
              <pc:sldLayoutMk cId="329844082" sldId="2147483657"/>
              <ac:spMk id="41" creationId="{21A38E8F-6F18-4955-8E70-F7DCC741558E}"/>
            </ac:spMkLst>
          </pc:spChg>
          <pc:spChg chg="add mod">
            <ac:chgData name="Pablo Perez Gosende" userId="5c19e8c1-b541-4095-8e25-6c9e5b437c22" providerId="ADAL" clId="{00F141DD-42B9-4DAA-913B-09A18B24CC6F}" dt="2021-10-27T22:05:44.298" v="91"/>
            <ac:spMkLst>
              <pc:docMk/>
              <pc:sldMasterMk cId="45040325" sldId="2147483648"/>
              <pc:sldLayoutMk cId="329844082" sldId="2147483657"/>
              <ac:spMk id="43" creationId="{CEFFC640-76CE-4F26-89E5-C163D9DAEAE9}"/>
            </ac:spMkLst>
          </pc:spChg>
          <pc:spChg chg="add mod">
            <ac:chgData name="Pablo Perez Gosende" userId="5c19e8c1-b541-4095-8e25-6c9e5b437c22" providerId="ADAL" clId="{00F141DD-42B9-4DAA-913B-09A18B24CC6F}" dt="2021-10-27T22:05:44.298" v="91"/>
            <ac:spMkLst>
              <pc:docMk/>
              <pc:sldMasterMk cId="45040325" sldId="2147483648"/>
              <pc:sldLayoutMk cId="329844082" sldId="2147483657"/>
              <ac:spMk id="45" creationId="{F40B90E5-5F21-4D48-B5ED-BF092DB5C965}"/>
            </ac:spMkLst>
          </pc:spChg>
          <pc:picChg chg="add mod">
            <ac:chgData name="Pablo Perez Gosende" userId="5c19e8c1-b541-4095-8e25-6c9e5b437c22" providerId="ADAL" clId="{00F141DD-42B9-4DAA-913B-09A18B24CC6F}" dt="2021-10-27T22:05:44.298" v="91"/>
            <ac:picMkLst>
              <pc:docMk/>
              <pc:sldMasterMk cId="45040325" sldId="2147483648"/>
              <pc:sldLayoutMk cId="329844082" sldId="2147483657"/>
              <ac:picMk id="40" creationId="{77AA755B-4A78-4CB8-818A-7BA631C9576F}"/>
            </ac:picMkLst>
          </pc:picChg>
          <pc:picChg chg="del">
            <ac:chgData name="Pablo Perez Gosende" userId="5c19e8c1-b541-4095-8e25-6c9e5b437c22" providerId="ADAL" clId="{00F141DD-42B9-4DAA-913B-09A18B24CC6F}" dt="2021-10-27T22:04:54.506" v="73" actId="478"/>
            <ac:picMkLst>
              <pc:docMk/>
              <pc:sldMasterMk cId="45040325" sldId="2147483648"/>
              <pc:sldLayoutMk cId="329844082" sldId="2147483657"/>
              <ac:picMk id="44" creationId="{B7933434-5033-48B6-BF07-C00DB5CCF9F8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45.857" v="92"/>
          <pc:sldLayoutMkLst>
            <pc:docMk/>
            <pc:sldMasterMk cId="45040325" sldId="2147483648"/>
            <pc:sldLayoutMk cId="3278672786" sldId="2147483658"/>
          </pc:sldLayoutMkLst>
          <pc:spChg chg="del">
            <ac:chgData name="Pablo Perez Gosende" userId="5c19e8c1-b541-4095-8e25-6c9e5b437c22" providerId="ADAL" clId="{00F141DD-42B9-4DAA-913B-09A18B24CC6F}" dt="2021-10-27T22:04:56.962" v="74" actId="478"/>
            <ac:spMkLst>
              <pc:docMk/>
              <pc:sldMasterMk cId="45040325" sldId="2147483648"/>
              <pc:sldLayoutMk cId="3278672786" sldId="2147483658"/>
              <ac:spMk id="6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57.834" v="75" actId="478"/>
            <ac:spMkLst>
              <pc:docMk/>
              <pc:sldMasterMk cId="45040325" sldId="2147483648"/>
              <pc:sldLayoutMk cId="3278672786" sldId="2147483658"/>
              <ac:spMk id="12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50.082" v="45"/>
            <ac:spMkLst>
              <pc:docMk/>
              <pc:sldMasterMk cId="45040325" sldId="2147483648"/>
              <pc:sldLayoutMk cId="3278672786" sldId="2147483658"/>
              <ac:spMk id="24" creationId="{12A1D2D1-A5CE-4C5F-8297-DE3D4EF4F893}"/>
            </ac:spMkLst>
          </pc:spChg>
          <pc:spChg chg="del">
            <ac:chgData name="Pablo Perez Gosende" userId="5c19e8c1-b541-4095-8e25-6c9e5b437c22" providerId="ADAL" clId="{00F141DD-42B9-4DAA-913B-09A18B24CC6F}" dt="2021-10-27T21:51:48.875" v="44" actId="478"/>
            <ac:spMkLst>
              <pc:docMk/>
              <pc:sldMasterMk cId="45040325" sldId="2147483648"/>
              <pc:sldLayoutMk cId="3278672786" sldId="2147483658"/>
              <ac:spMk id="40" creationId="{DB0D6891-7981-45BF-AD87-A12E40CABE0E}"/>
            </ac:spMkLst>
          </pc:spChg>
          <pc:spChg chg="add mod">
            <ac:chgData name="Pablo Perez Gosende" userId="5c19e8c1-b541-4095-8e25-6c9e5b437c22" providerId="ADAL" clId="{00F141DD-42B9-4DAA-913B-09A18B24CC6F}" dt="2021-10-27T22:05:45.857" v="92"/>
            <ac:spMkLst>
              <pc:docMk/>
              <pc:sldMasterMk cId="45040325" sldId="2147483648"/>
              <pc:sldLayoutMk cId="3278672786" sldId="2147483658"/>
              <ac:spMk id="42" creationId="{45228A42-4322-4104-A61E-73CF0C853CDD}"/>
            </ac:spMkLst>
          </pc:spChg>
          <pc:spChg chg="add mod">
            <ac:chgData name="Pablo Perez Gosende" userId="5c19e8c1-b541-4095-8e25-6c9e5b437c22" providerId="ADAL" clId="{00F141DD-42B9-4DAA-913B-09A18B24CC6F}" dt="2021-10-27T22:05:45.857" v="92"/>
            <ac:spMkLst>
              <pc:docMk/>
              <pc:sldMasterMk cId="45040325" sldId="2147483648"/>
              <pc:sldLayoutMk cId="3278672786" sldId="2147483658"/>
              <ac:spMk id="44" creationId="{9FA2DF05-AD12-460F-8A84-FE9D8FD44FFC}"/>
            </ac:spMkLst>
          </pc:spChg>
          <pc:picChg chg="add mod">
            <ac:chgData name="Pablo Perez Gosende" userId="5c19e8c1-b541-4095-8e25-6c9e5b437c22" providerId="ADAL" clId="{00F141DD-42B9-4DAA-913B-09A18B24CC6F}" dt="2021-10-27T22:05:45.857" v="92"/>
            <ac:picMkLst>
              <pc:docMk/>
              <pc:sldMasterMk cId="45040325" sldId="2147483648"/>
              <pc:sldLayoutMk cId="3278672786" sldId="2147483658"/>
              <ac:picMk id="39" creationId="{0C7E4824-CF80-4C24-B1F1-288317628E81}"/>
            </ac:picMkLst>
          </pc:picChg>
          <pc:picChg chg="del">
            <ac:chgData name="Pablo Perez Gosende" userId="5c19e8c1-b541-4095-8e25-6c9e5b437c22" providerId="ADAL" clId="{00F141DD-42B9-4DAA-913B-09A18B24CC6F}" dt="2021-10-27T22:04:58.675" v="76" actId="478"/>
            <ac:picMkLst>
              <pc:docMk/>
              <pc:sldMasterMk cId="45040325" sldId="2147483648"/>
              <pc:sldLayoutMk cId="3278672786" sldId="2147483658"/>
              <ac:picMk id="43" creationId="{CF070098-AF96-44CF-BCE6-45B247043457}"/>
            </ac:picMkLst>
          </pc:picChg>
        </pc:sldLayoutChg>
        <pc:sldLayoutChg chg="addSp delSp modSp mod">
          <pc:chgData name="Pablo Perez Gosende" userId="5c19e8c1-b541-4095-8e25-6c9e5b437c22" providerId="ADAL" clId="{00F141DD-42B9-4DAA-913B-09A18B24CC6F}" dt="2021-10-27T22:05:47.281" v="93"/>
          <pc:sldLayoutMkLst>
            <pc:docMk/>
            <pc:sldMasterMk cId="45040325" sldId="2147483648"/>
            <pc:sldLayoutMk cId="1526346196" sldId="2147483659"/>
          </pc:sldLayoutMkLst>
          <pc:spChg chg="del">
            <ac:chgData name="Pablo Perez Gosende" userId="5c19e8c1-b541-4095-8e25-6c9e5b437c22" providerId="ADAL" clId="{00F141DD-42B9-4DAA-913B-09A18B24CC6F}" dt="2021-10-27T22:04:07.227" v="48" actId="478"/>
            <ac:spMkLst>
              <pc:docMk/>
              <pc:sldMasterMk cId="45040325" sldId="2147483648"/>
              <pc:sldLayoutMk cId="1526346196" sldId="2147483659"/>
              <ac:spMk id="6" creationId="{00000000-0000-0000-0000-000000000000}"/>
            </ac:spMkLst>
          </pc:spChg>
          <pc:spChg chg="del">
            <ac:chgData name="Pablo Perez Gosende" userId="5c19e8c1-b541-4095-8e25-6c9e5b437c22" providerId="ADAL" clId="{00F141DD-42B9-4DAA-913B-09A18B24CC6F}" dt="2021-10-27T22:04:08.186" v="49" actId="478"/>
            <ac:spMkLst>
              <pc:docMk/>
              <pc:sldMasterMk cId="45040325" sldId="2147483648"/>
              <pc:sldLayoutMk cId="1526346196" sldId="2147483659"/>
              <ac:spMk id="12" creationId="{00000000-0000-0000-0000-000000000000}"/>
            </ac:spMkLst>
          </pc:spChg>
          <pc:spChg chg="add mod">
            <ac:chgData name="Pablo Perez Gosende" userId="5c19e8c1-b541-4095-8e25-6c9e5b437c22" providerId="ADAL" clId="{00F141DD-42B9-4DAA-913B-09A18B24CC6F}" dt="2021-10-27T21:51:55.123" v="47"/>
            <ac:spMkLst>
              <pc:docMk/>
              <pc:sldMasterMk cId="45040325" sldId="2147483648"/>
              <pc:sldLayoutMk cId="1526346196" sldId="2147483659"/>
              <ac:spMk id="24" creationId="{0B553A61-7AB5-4FE7-AFC9-E668E5BE26A6}"/>
            </ac:spMkLst>
          </pc:spChg>
          <pc:spChg chg="del">
            <ac:chgData name="Pablo Perez Gosende" userId="5c19e8c1-b541-4095-8e25-6c9e5b437c22" providerId="ADAL" clId="{00F141DD-42B9-4DAA-913B-09A18B24CC6F}" dt="2021-10-27T21:51:53.658" v="46" actId="478"/>
            <ac:spMkLst>
              <pc:docMk/>
              <pc:sldMasterMk cId="45040325" sldId="2147483648"/>
              <pc:sldLayoutMk cId="1526346196" sldId="2147483659"/>
              <ac:spMk id="40" creationId="{BC2BA87F-9055-492E-B058-C523F4C677BC}"/>
            </ac:spMkLst>
          </pc:spChg>
          <pc:spChg chg="add mod">
            <ac:chgData name="Pablo Perez Gosende" userId="5c19e8c1-b541-4095-8e25-6c9e5b437c22" providerId="ADAL" clId="{00F141DD-42B9-4DAA-913B-09A18B24CC6F}" dt="2021-10-27T22:05:47.281" v="93"/>
            <ac:spMkLst>
              <pc:docMk/>
              <pc:sldMasterMk cId="45040325" sldId="2147483648"/>
              <pc:sldLayoutMk cId="1526346196" sldId="2147483659"/>
              <ac:spMk id="43" creationId="{9A3C3185-7CFB-4DC6-8655-E5AFD7837729}"/>
            </ac:spMkLst>
          </pc:spChg>
          <pc:spChg chg="add mod">
            <ac:chgData name="Pablo Perez Gosende" userId="5c19e8c1-b541-4095-8e25-6c9e5b437c22" providerId="ADAL" clId="{00F141DD-42B9-4DAA-913B-09A18B24CC6F}" dt="2021-10-27T22:05:47.281" v="93"/>
            <ac:spMkLst>
              <pc:docMk/>
              <pc:sldMasterMk cId="45040325" sldId="2147483648"/>
              <pc:sldLayoutMk cId="1526346196" sldId="2147483659"/>
              <ac:spMk id="44" creationId="{DFF9DFCA-CAD3-4B1A-8D9E-EB3F3EACFF28}"/>
            </ac:spMkLst>
          </pc:spChg>
          <pc:picChg chg="add mod">
            <ac:chgData name="Pablo Perez Gosende" userId="5c19e8c1-b541-4095-8e25-6c9e5b437c22" providerId="ADAL" clId="{00F141DD-42B9-4DAA-913B-09A18B24CC6F}" dt="2021-10-27T22:05:47.281" v="93"/>
            <ac:picMkLst>
              <pc:docMk/>
              <pc:sldMasterMk cId="45040325" sldId="2147483648"/>
              <pc:sldLayoutMk cId="1526346196" sldId="2147483659"/>
              <ac:picMk id="39" creationId="{5EB74B84-8FD6-4171-8A09-135E297D6F41}"/>
            </ac:picMkLst>
          </pc:picChg>
          <pc:picChg chg="del">
            <ac:chgData name="Pablo Perez Gosende" userId="5c19e8c1-b541-4095-8e25-6c9e5b437c22" providerId="ADAL" clId="{00F141DD-42B9-4DAA-913B-09A18B24CC6F}" dt="2021-10-27T22:05:01.155" v="77" actId="478"/>
            <ac:picMkLst>
              <pc:docMk/>
              <pc:sldMasterMk cId="45040325" sldId="2147483648"/>
              <pc:sldLayoutMk cId="1526346196" sldId="2147483659"/>
              <ac:picMk id="42" creationId="{10DD2427-4107-4A38-9297-0A05E10C975A}"/>
            </ac:picMkLst>
          </pc:picChg>
        </pc:sldLayoutChg>
      </pc:sldMasterChg>
    </pc:docChg>
  </pc:docChgLst>
  <pc:docChgLst>
    <pc:chgData name="Pablo Perez Gosende" userId="5c19e8c1-b541-4095-8e25-6c9e5b437c22" providerId="ADAL" clId="{4D537D1C-53F7-4E88-B538-1A39840E3D5E}"/>
    <pc:docChg chg="undo custSel addSld modSld modMainMaster">
      <pc:chgData name="Pablo Perez Gosende" userId="5c19e8c1-b541-4095-8e25-6c9e5b437c22" providerId="ADAL" clId="{4D537D1C-53F7-4E88-B538-1A39840E3D5E}" dt="2021-01-08T19:18:43.449" v="1015" actId="207"/>
      <pc:docMkLst>
        <pc:docMk/>
      </pc:docMkLst>
      <pc:sldChg chg="modSp mod">
        <pc:chgData name="Pablo Perez Gosende" userId="5c19e8c1-b541-4095-8e25-6c9e5b437c22" providerId="ADAL" clId="{4D537D1C-53F7-4E88-B538-1A39840E3D5E}" dt="2021-01-08T19:18:43.449" v="1015" actId="207"/>
        <pc:sldMkLst>
          <pc:docMk/>
          <pc:sldMk cId="2764657195" sldId="267"/>
        </pc:sldMkLst>
        <pc:spChg chg="mod">
          <ac:chgData name="Pablo Perez Gosende" userId="5c19e8c1-b541-4095-8e25-6c9e5b437c22" providerId="ADAL" clId="{4D537D1C-53F7-4E88-B538-1A39840E3D5E}" dt="2021-01-08T19:18:34.458" v="1014" actId="207"/>
          <ac:spMkLst>
            <pc:docMk/>
            <pc:sldMk cId="2764657195" sldId="267"/>
            <ac:spMk id="2" creationId="{00000000-0000-0000-0000-000000000000}"/>
          </ac:spMkLst>
        </pc:spChg>
        <pc:spChg chg="mod">
          <ac:chgData name="Pablo Perez Gosende" userId="5c19e8c1-b541-4095-8e25-6c9e5b437c22" providerId="ADAL" clId="{4D537D1C-53F7-4E88-B538-1A39840E3D5E}" dt="2021-01-08T19:18:43.449" v="1015" actId="207"/>
          <ac:spMkLst>
            <pc:docMk/>
            <pc:sldMk cId="2764657195" sldId="267"/>
            <ac:spMk id="3" creationId="{00000000-0000-0000-0000-000000000000}"/>
          </ac:spMkLst>
        </pc:spChg>
      </pc:sldChg>
      <pc:sldChg chg="addSp delSp modSp mod">
        <pc:chgData name="Pablo Perez Gosende" userId="5c19e8c1-b541-4095-8e25-6c9e5b437c22" providerId="ADAL" clId="{4D537D1C-53F7-4E88-B538-1A39840E3D5E}" dt="2021-01-08T18:59:20.390" v="682"/>
        <pc:sldMkLst>
          <pc:docMk/>
          <pc:sldMk cId="1911964517" sldId="278"/>
        </pc:sldMkLst>
        <pc:spChg chg="mod">
          <ac:chgData name="Pablo Perez Gosende" userId="5c19e8c1-b541-4095-8e25-6c9e5b437c22" providerId="ADAL" clId="{4D537D1C-53F7-4E88-B538-1A39840E3D5E}" dt="2021-01-08T18:55:46.186" v="433" actId="6549"/>
          <ac:spMkLst>
            <pc:docMk/>
            <pc:sldMk cId="1911964517" sldId="278"/>
            <ac:spMk id="2" creationId="{00000000-0000-0000-0000-000000000000}"/>
          </ac:spMkLst>
        </pc:spChg>
        <pc:spChg chg="mod">
          <ac:chgData name="Pablo Perez Gosende" userId="5c19e8c1-b541-4095-8e25-6c9e5b437c22" providerId="ADAL" clId="{4D537D1C-53F7-4E88-B538-1A39840E3D5E}" dt="2021-01-08T18:56:47.061" v="555" actId="20577"/>
          <ac:spMkLst>
            <pc:docMk/>
            <pc:sldMk cId="1911964517" sldId="278"/>
            <ac:spMk id="3" creationId="{00000000-0000-0000-0000-000000000000}"/>
          </ac:spMkLst>
        </pc:spChg>
        <pc:spChg chg="del">
          <ac:chgData name="Pablo Perez Gosende" userId="5c19e8c1-b541-4095-8e25-6c9e5b437c22" providerId="ADAL" clId="{4D537D1C-53F7-4E88-B538-1A39840E3D5E}" dt="2021-01-08T18:58:52.898" v="673" actId="478"/>
          <ac:spMkLst>
            <pc:docMk/>
            <pc:sldMk cId="1911964517" sldId="278"/>
            <ac:spMk id="7" creationId="{00000000-0000-0000-0000-000000000000}"/>
          </ac:spMkLst>
        </pc:spChg>
        <pc:spChg chg="add mod">
          <ac:chgData name="Pablo Perez Gosende" userId="5c19e8c1-b541-4095-8e25-6c9e5b437c22" providerId="ADAL" clId="{4D537D1C-53F7-4E88-B538-1A39840E3D5E}" dt="2021-01-08T18:59:20.390" v="682"/>
          <ac:spMkLst>
            <pc:docMk/>
            <pc:sldMk cId="1911964517" sldId="278"/>
            <ac:spMk id="8" creationId="{F1C64AB1-7E19-40ED-83C4-610C45BEB9D1}"/>
          </ac:spMkLst>
        </pc:spChg>
      </pc:sldChg>
      <pc:sldChg chg="modSp mod">
        <pc:chgData name="Pablo Perez Gosende" userId="5c19e8c1-b541-4095-8e25-6c9e5b437c22" providerId="ADAL" clId="{4D537D1C-53F7-4E88-B538-1A39840E3D5E}" dt="2021-01-08T18:55:29.328" v="429" actId="20577"/>
        <pc:sldMkLst>
          <pc:docMk/>
          <pc:sldMk cId="739092796" sldId="279"/>
        </pc:sldMkLst>
        <pc:spChg chg="mod">
          <ac:chgData name="Pablo Perez Gosende" userId="5c19e8c1-b541-4095-8e25-6c9e5b437c22" providerId="ADAL" clId="{4D537D1C-53F7-4E88-B538-1A39840E3D5E}" dt="2021-01-08T18:55:29.328" v="429" actId="20577"/>
          <ac:spMkLst>
            <pc:docMk/>
            <pc:sldMk cId="739092796" sldId="279"/>
            <ac:spMk id="3" creationId="{00000000-0000-0000-0000-000000000000}"/>
          </ac:spMkLst>
        </pc:spChg>
        <pc:spChg chg="mod">
          <ac:chgData name="Pablo Perez Gosende" userId="5c19e8c1-b541-4095-8e25-6c9e5b437c22" providerId="ADAL" clId="{4D537D1C-53F7-4E88-B538-1A39840E3D5E}" dt="2021-01-08T18:51:41.121" v="205" actId="6549"/>
          <ac:spMkLst>
            <pc:docMk/>
            <pc:sldMk cId="739092796" sldId="279"/>
            <ac:spMk id="7" creationId="{00000000-0000-0000-0000-000000000000}"/>
          </ac:spMkLst>
        </pc:spChg>
      </pc:sldChg>
      <pc:sldChg chg="addSp delSp modSp mod">
        <pc:chgData name="Pablo Perez Gosende" userId="5c19e8c1-b541-4095-8e25-6c9e5b437c22" providerId="ADAL" clId="{4D537D1C-53F7-4E88-B538-1A39840E3D5E}" dt="2021-01-08T18:59:22.248" v="683"/>
        <pc:sldMkLst>
          <pc:docMk/>
          <pc:sldMk cId="179276822" sldId="280"/>
        </pc:sldMkLst>
        <pc:spChg chg="mod">
          <ac:chgData name="Pablo Perez Gosende" userId="5c19e8c1-b541-4095-8e25-6c9e5b437c22" providerId="ADAL" clId="{4D537D1C-53F7-4E88-B538-1A39840E3D5E}" dt="2021-01-08T18:56:58.937" v="561" actId="20577"/>
          <ac:spMkLst>
            <pc:docMk/>
            <pc:sldMk cId="179276822" sldId="280"/>
            <ac:spMk id="2" creationId="{00000000-0000-0000-0000-000000000000}"/>
          </ac:spMkLst>
        </pc:spChg>
        <pc:spChg chg="del mod">
          <ac:chgData name="Pablo Perez Gosende" userId="5c19e8c1-b541-4095-8e25-6c9e5b437c22" providerId="ADAL" clId="{4D537D1C-53F7-4E88-B538-1A39840E3D5E}" dt="2021-01-08T18:58:56.199" v="675" actId="478"/>
          <ac:spMkLst>
            <pc:docMk/>
            <pc:sldMk cId="179276822" sldId="280"/>
            <ac:spMk id="6" creationId="{00000000-0000-0000-0000-000000000000}"/>
          </ac:spMkLst>
        </pc:spChg>
        <pc:spChg chg="add mod">
          <ac:chgData name="Pablo Perez Gosende" userId="5c19e8c1-b541-4095-8e25-6c9e5b437c22" providerId="ADAL" clId="{4D537D1C-53F7-4E88-B538-1A39840E3D5E}" dt="2021-01-08T18:59:22.248" v="683"/>
          <ac:spMkLst>
            <pc:docMk/>
            <pc:sldMk cId="179276822" sldId="280"/>
            <ac:spMk id="7" creationId="{A3FE0874-B18E-4D50-B87C-94D52EA1145D}"/>
          </ac:spMkLst>
        </pc:spChg>
      </pc:sldChg>
      <pc:sldChg chg="addSp delSp modSp mod">
        <pc:chgData name="Pablo Perez Gosende" userId="5c19e8c1-b541-4095-8e25-6c9e5b437c22" providerId="ADAL" clId="{4D537D1C-53F7-4E88-B538-1A39840E3D5E}" dt="2021-01-08T18:59:26.103" v="684"/>
        <pc:sldMkLst>
          <pc:docMk/>
          <pc:sldMk cId="2947115745" sldId="281"/>
        </pc:sldMkLst>
        <pc:spChg chg="mod">
          <ac:chgData name="Pablo Perez Gosende" userId="5c19e8c1-b541-4095-8e25-6c9e5b437c22" providerId="ADAL" clId="{4D537D1C-53F7-4E88-B538-1A39840E3D5E}" dt="2021-01-08T18:57:05.881" v="562" actId="6549"/>
          <ac:spMkLst>
            <pc:docMk/>
            <pc:sldMk cId="2947115745" sldId="281"/>
            <ac:spMk id="2" creationId="{00000000-0000-0000-0000-000000000000}"/>
          </ac:spMkLst>
        </pc:spChg>
        <pc:spChg chg="del">
          <ac:chgData name="Pablo Perez Gosende" userId="5c19e8c1-b541-4095-8e25-6c9e5b437c22" providerId="ADAL" clId="{4D537D1C-53F7-4E88-B538-1A39840E3D5E}" dt="2021-01-08T18:59:14.897" v="681" actId="478"/>
          <ac:spMkLst>
            <pc:docMk/>
            <pc:sldMk cId="2947115745" sldId="281"/>
            <ac:spMk id="6" creationId="{00000000-0000-0000-0000-000000000000}"/>
          </ac:spMkLst>
        </pc:spChg>
        <pc:spChg chg="add mod">
          <ac:chgData name="Pablo Perez Gosende" userId="5c19e8c1-b541-4095-8e25-6c9e5b437c22" providerId="ADAL" clId="{4D537D1C-53F7-4E88-B538-1A39840E3D5E}" dt="2021-01-08T18:59:26.103" v="684"/>
          <ac:spMkLst>
            <pc:docMk/>
            <pc:sldMk cId="2947115745" sldId="281"/>
            <ac:spMk id="7" creationId="{0C43961E-CC80-4BE4-96B1-598146A635FB}"/>
          </ac:spMkLst>
        </pc:spChg>
      </pc:sldChg>
      <pc:sldChg chg="addSp delSp modSp mod">
        <pc:chgData name="Pablo Perez Gosende" userId="5c19e8c1-b541-4095-8e25-6c9e5b437c22" providerId="ADAL" clId="{4D537D1C-53F7-4E88-B538-1A39840E3D5E}" dt="2021-01-08T18:59:27.486" v="685"/>
        <pc:sldMkLst>
          <pc:docMk/>
          <pc:sldMk cId="1690348111" sldId="282"/>
        </pc:sldMkLst>
        <pc:spChg chg="mod">
          <ac:chgData name="Pablo Perez Gosende" userId="5c19e8c1-b541-4095-8e25-6c9e5b437c22" providerId="ADAL" clId="{4D537D1C-53F7-4E88-B538-1A39840E3D5E}" dt="2021-01-08T18:57:17.461" v="586" actId="20577"/>
          <ac:spMkLst>
            <pc:docMk/>
            <pc:sldMk cId="1690348111" sldId="282"/>
            <ac:spMk id="2" creationId="{00000000-0000-0000-0000-000000000000}"/>
          </ac:spMkLst>
        </pc:spChg>
        <pc:spChg chg="del">
          <ac:chgData name="Pablo Perez Gosende" userId="5c19e8c1-b541-4095-8e25-6c9e5b437c22" providerId="ADAL" clId="{4D537D1C-53F7-4E88-B538-1A39840E3D5E}" dt="2021-01-08T18:58:58.280" v="676" actId="478"/>
          <ac:spMkLst>
            <pc:docMk/>
            <pc:sldMk cId="1690348111" sldId="282"/>
            <ac:spMk id="6" creationId="{00000000-0000-0000-0000-000000000000}"/>
          </ac:spMkLst>
        </pc:spChg>
        <pc:spChg chg="add mod">
          <ac:chgData name="Pablo Perez Gosende" userId="5c19e8c1-b541-4095-8e25-6c9e5b437c22" providerId="ADAL" clId="{4D537D1C-53F7-4E88-B538-1A39840E3D5E}" dt="2021-01-08T18:59:27.486" v="685"/>
          <ac:spMkLst>
            <pc:docMk/>
            <pc:sldMk cId="1690348111" sldId="282"/>
            <ac:spMk id="7" creationId="{B25F9982-67F0-4EBC-9BAF-F893D674B751}"/>
          </ac:spMkLst>
        </pc:spChg>
      </pc:sldChg>
      <pc:sldChg chg="addSp delSp modSp mod">
        <pc:chgData name="Pablo Perez Gosende" userId="5c19e8c1-b541-4095-8e25-6c9e5b437c22" providerId="ADAL" clId="{4D537D1C-53F7-4E88-B538-1A39840E3D5E}" dt="2021-01-08T18:59:28.676" v="686"/>
        <pc:sldMkLst>
          <pc:docMk/>
          <pc:sldMk cId="1702477805" sldId="283"/>
        </pc:sldMkLst>
        <pc:spChg chg="mod">
          <ac:chgData name="Pablo Perez Gosende" userId="5c19e8c1-b541-4095-8e25-6c9e5b437c22" providerId="ADAL" clId="{4D537D1C-53F7-4E88-B538-1A39840E3D5E}" dt="2021-01-08T18:57:28.042" v="590" actId="6549"/>
          <ac:spMkLst>
            <pc:docMk/>
            <pc:sldMk cId="1702477805" sldId="283"/>
            <ac:spMk id="2" creationId="{00000000-0000-0000-0000-000000000000}"/>
          </ac:spMkLst>
        </pc:spChg>
        <pc:spChg chg="del">
          <ac:chgData name="Pablo Perez Gosende" userId="5c19e8c1-b541-4095-8e25-6c9e5b437c22" providerId="ADAL" clId="{4D537D1C-53F7-4E88-B538-1A39840E3D5E}" dt="2021-01-08T18:59:00.271" v="677" actId="478"/>
          <ac:spMkLst>
            <pc:docMk/>
            <pc:sldMk cId="1702477805" sldId="283"/>
            <ac:spMk id="6" creationId="{00000000-0000-0000-0000-000000000000}"/>
          </ac:spMkLst>
        </pc:spChg>
        <pc:spChg chg="add mod">
          <ac:chgData name="Pablo Perez Gosende" userId="5c19e8c1-b541-4095-8e25-6c9e5b437c22" providerId="ADAL" clId="{4D537D1C-53F7-4E88-B538-1A39840E3D5E}" dt="2021-01-08T18:59:28.676" v="686"/>
          <ac:spMkLst>
            <pc:docMk/>
            <pc:sldMk cId="1702477805" sldId="283"/>
            <ac:spMk id="7" creationId="{9D02F63F-153B-45C8-A243-BF306FDF0B10}"/>
          </ac:spMkLst>
        </pc:spChg>
      </pc:sldChg>
      <pc:sldChg chg="addSp delSp modSp mod">
        <pc:chgData name="Pablo Perez Gosende" userId="5c19e8c1-b541-4095-8e25-6c9e5b437c22" providerId="ADAL" clId="{4D537D1C-53F7-4E88-B538-1A39840E3D5E}" dt="2021-01-08T18:59:29.785" v="687"/>
        <pc:sldMkLst>
          <pc:docMk/>
          <pc:sldMk cId="1654647480" sldId="284"/>
        </pc:sldMkLst>
        <pc:spChg chg="mod">
          <ac:chgData name="Pablo Perez Gosende" userId="5c19e8c1-b541-4095-8e25-6c9e5b437c22" providerId="ADAL" clId="{4D537D1C-53F7-4E88-B538-1A39840E3D5E}" dt="2021-01-08T18:57:45.988" v="602" actId="6549"/>
          <ac:spMkLst>
            <pc:docMk/>
            <pc:sldMk cId="1654647480" sldId="284"/>
            <ac:spMk id="2" creationId="{00000000-0000-0000-0000-000000000000}"/>
          </ac:spMkLst>
        </pc:spChg>
        <pc:spChg chg="del">
          <ac:chgData name="Pablo Perez Gosende" userId="5c19e8c1-b541-4095-8e25-6c9e5b437c22" providerId="ADAL" clId="{4D537D1C-53F7-4E88-B538-1A39840E3D5E}" dt="2021-01-08T18:59:02.266" v="678" actId="478"/>
          <ac:spMkLst>
            <pc:docMk/>
            <pc:sldMk cId="1654647480" sldId="284"/>
            <ac:spMk id="6" creationId="{00000000-0000-0000-0000-000000000000}"/>
          </ac:spMkLst>
        </pc:spChg>
        <pc:spChg chg="add mod">
          <ac:chgData name="Pablo Perez Gosende" userId="5c19e8c1-b541-4095-8e25-6c9e5b437c22" providerId="ADAL" clId="{4D537D1C-53F7-4E88-B538-1A39840E3D5E}" dt="2021-01-08T18:59:29.785" v="687"/>
          <ac:spMkLst>
            <pc:docMk/>
            <pc:sldMk cId="1654647480" sldId="284"/>
            <ac:spMk id="7" creationId="{C59BAFA1-0537-45B4-BF20-F321786726BF}"/>
          </ac:spMkLst>
        </pc:spChg>
      </pc:sldChg>
      <pc:sldChg chg="addSp delSp modSp mod">
        <pc:chgData name="Pablo Perez Gosende" userId="5c19e8c1-b541-4095-8e25-6c9e5b437c22" providerId="ADAL" clId="{4D537D1C-53F7-4E88-B538-1A39840E3D5E}" dt="2021-01-08T18:59:30.924" v="688"/>
        <pc:sldMkLst>
          <pc:docMk/>
          <pc:sldMk cId="3160277338" sldId="285"/>
        </pc:sldMkLst>
        <pc:spChg chg="mod">
          <ac:chgData name="Pablo Perez Gosende" userId="5c19e8c1-b541-4095-8e25-6c9e5b437c22" providerId="ADAL" clId="{4D537D1C-53F7-4E88-B538-1A39840E3D5E}" dt="2021-01-08T18:58:03.953" v="660" actId="6549"/>
          <ac:spMkLst>
            <pc:docMk/>
            <pc:sldMk cId="3160277338" sldId="285"/>
            <ac:spMk id="2" creationId="{00000000-0000-0000-0000-000000000000}"/>
          </ac:spMkLst>
        </pc:spChg>
        <pc:spChg chg="del">
          <ac:chgData name="Pablo Perez Gosende" userId="5c19e8c1-b541-4095-8e25-6c9e5b437c22" providerId="ADAL" clId="{4D537D1C-53F7-4E88-B538-1A39840E3D5E}" dt="2021-01-08T18:59:04.160" v="679" actId="478"/>
          <ac:spMkLst>
            <pc:docMk/>
            <pc:sldMk cId="3160277338" sldId="285"/>
            <ac:spMk id="6" creationId="{00000000-0000-0000-0000-000000000000}"/>
          </ac:spMkLst>
        </pc:spChg>
        <pc:spChg chg="add mod">
          <ac:chgData name="Pablo Perez Gosende" userId="5c19e8c1-b541-4095-8e25-6c9e5b437c22" providerId="ADAL" clId="{4D537D1C-53F7-4E88-B538-1A39840E3D5E}" dt="2021-01-08T18:59:30.924" v="688"/>
          <ac:spMkLst>
            <pc:docMk/>
            <pc:sldMk cId="3160277338" sldId="285"/>
            <ac:spMk id="7" creationId="{407776B5-EB9D-4B17-A0A6-B7946ADBB62D}"/>
          </ac:spMkLst>
        </pc:spChg>
      </pc:sldChg>
      <pc:sldChg chg="addSp delSp modSp new mod">
        <pc:chgData name="Pablo Perez Gosende" userId="5c19e8c1-b541-4095-8e25-6c9e5b437c22" providerId="ADAL" clId="{4D537D1C-53F7-4E88-B538-1A39840E3D5E}" dt="2021-01-08T18:59:32.165" v="689"/>
        <pc:sldMkLst>
          <pc:docMk/>
          <pc:sldMk cId="4098661607" sldId="286"/>
        </pc:sldMkLst>
        <pc:spChg chg="mod">
          <ac:chgData name="Pablo Perez Gosende" userId="5c19e8c1-b541-4095-8e25-6c9e5b437c22" providerId="ADAL" clId="{4D537D1C-53F7-4E88-B538-1A39840E3D5E}" dt="2021-01-08T18:58:32.184" v="672" actId="108"/>
          <ac:spMkLst>
            <pc:docMk/>
            <pc:sldMk cId="4098661607" sldId="286"/>
            <ac:spMk id="2" creationId="{AE9F6A46-07ED-43D9-8AEB-DC34F44A89FE}"/>
          </ac:spMkLst>
        </pc:spChg>
        <pc:spChg chg="del">
          <ac:chgData name="Pablo Perez Gosende" userId="5c19e8c1-b541-4095-8e25-6c9e5b437c22" providerId="ADAL" clId="{4D537D1C-53F7-4E88-B538-1A39840E3D5E}" dt="2021-01-08T18:59:06.215" v="680" actId="478"/>
          <ac:spMkLst>
            <pc:docMk/>
            <pc:sldMk cId="4098661607" sldId="286"/>
            <ac:spMk id="6" creationId="{09ABC111-1118-47BC-A44A-D0A911D8B53B}"/>
          </ac:spMkLst>
        </pc:spChg>
        <pc:spChg chg="add mod">
          <ac:chgData name="Pablo Perez Gosende" userId="5c19e8c1-b541-4095-8e25-6c9e5b437c22" providerId="ADAL" clId="{4D537D1C-53F7-4E88-B538-1A39840E3D5E}" dt="2021-01-08T18:59:32.165" v="689"/>
          <ac:spMkLst>
            <pc:docMk/>
            <pc:sldMk cId="4098661607" sldId="286"/>
            <ac:spMk id="7" creationId="{C0C74E4D-6197-4AD8-8CBD-473C68915934}"/>
          </ac:spMkLst>
        </pc:spChg>
      </pc:sldChg>
      <pc:sldMasterChg chg="modSldLayout">
        <pc:chgData name="Pablo Perez Gosende" userId="5c19e8c1-b541-4095-8e25-6c9e5b437c22" providerId="ADAL" clId="{4D537D1C-53F7-4E88-B538-1A39840E3D5E}" dt="2021-01-08T19:10:43.043" v="1013"/>
        <pc:sldMasterMkLst>
          <pc:docMk/>
          <pc:sldMasterMk cId="45040325" sldId="2147483648"/>
        </pc:sldMasterMkLst>
        <pc:sldLayoutChg chg="addSp delSp modSp mod">
          <pc:chgData name="Pablo Perez Gosende" userId="5c19e8c1-b541-4095-8e25-6c9e5b437c22" providerId="ADAL" clId="{4D537D1C-53F7-4E88-B538-1A39840E3D5E}" dt="2021-01-08T19:08:02.574" v="949" actId="20577"/>
          <pc:sldLayoutMkLst>
            <pc:docMk/>
            <pc:sldMasterMk cId="45040325" sldId="2147483648"/>
            <pc:sldLayoutMk cId="2316303603" sldId="2147483649"/>
          </pc:sldLayoutMkLst>
          <pc:spChg chg="mod">
            <ac:chgData name="Pablo Perez Gosende" userId="5c19e8c1-b541-4095-8e25-6c9e5b437c22" providerId="ADAL" clId="{4D537D1C-53F7-4E88-B538-1A39840E3D5E}" dt="2021-01-08T19:08:02.574" v="949" actId="20577"/>
            <ac:spMkLst>
              <pc:docMk/>
              <pc:sldMasterMk cId="45040325" sldId="2147483648"/>
              <pc:sldLayoutMk cId="2316303603" sldId="2147483649"/>
              <ac:spMk id="5" creationId="{00000000-0000-0000-0000-000000000000}"/>
            </ac:spMkLst>
          </pc:spChg>
          <pc:spChg chg="mod">
            <ac:chgData name="Pablo Perez Gosende" userId="5c19e8c1-b541-4095-8e25-6c9e5b437c22" providerId="ADAL" clId="{4D537D1C-53F7-4E88-B538-1A39840E3D5E}" dt="2021-01-08T19:07:14.819" v="915" actId="122"/>
            <ac:spMkLst>
              <pc:docMk/>
              <pc:sldMasterMk cId="45040325" sldId="2147483648"/>
              <pc:sldLayoutMk cId="2316303603" sldId="2147483649"/>
              <ac:spMk id="12" creationId="{00000000-0000-0000-0000-000000000000}"/>
            </ac:spMkLst>
          </pc:spChg>
          <pc:picChg chg="del">
            <ac:chgData name="Pablo Perez Gosende" userId="5c19e8c1-b541-4095-8e25-6c9e5b437c22" providerId="ADAL" clId="{4D537D1C-53F7-4E88-B538-1A39840E3D5E}" dt="2021-01-08T19:02:30.768" v="877" actId="478"/>
            <ac:picMkLst>
              <pc:docMk/>
              <pc:sldMasterMk cId="45040325" sldId="2147483648"/>
              <pc:sldLayoutMk cId="2316303603" sldId="2147483649"/>
              <ac:picMk id="9" creationId="{00000000-0000-0000-0000-000000000000}"/>
            </ac:picMkLst>
          </pc:picChg>
          <pc:picChg chg="add mod">
            <ac:chgData name="Pablo Perez Gosende" userId="5c19e8c1-b541-4095-8e25-6c9e5b437c22" providerId="ADAL" clId="{4D537D1C-53F7-4E88-B538-1A39840E3D5E}" dt="2021-01-08T19:07:03.835" v="913" actId="14100"/>
            <ac:picMkLst>
              <pc:docMk/>
              <pc:sldMasterMk cId="45040325" sldId="2147483648"/>
              <pc:sldLayoutMk cId="2316303603" sldId="2147483649"/>
              <ac:picMk id="11" creationId="{329C0038-26E1-45D1-B3DE-4730230CEC15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43.043" v="1013"/>
          <pc:sldLayoutMkLst>
            <pc:docMk/>
            <pc:sldMasterMk cId="45040325" sldId="2147483648"/>
            <pc:sldLayoutMk cId="4130520184" sldId="2147483650"/>
          </pc:sldLayoutMkLst>
          <pc:spChg chg="del">
            <ac:chgData name="Pablo Perez Gosende" userId="5c19e8c1-b541-4095-8e25-6c9e5b437c22" providerId="ADAL" clId="{4D537D1C-53F7-4E88-B538-1A39840E3D5E}" dt="2021-01-08T19:08:17.870" v="950" actId="478"/>
            <ac:spMkLst>
              <pc:docMk/>
              <pc:sldMasterMk cId="45040325" sldId="2147483648"/>
              <pc:sldLayoutMk cId="4130520184" sldId="2147483650"/>
              <ac:spMk id="24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46.897" v="969"/>
            <ac:spMkLst>
              <pc:docMk/>
              <pc:sldMasterMk cId="45040325" sldId="2147483648"/>
              <pc:sldLayoutMk cId="4130520184" sldId="2147483650"/>
              <ac:spMk id="26" creationId="{E77BD928-4AEC-4078-8697-91D32B043B0C}"/>
            </ac:spMkLst>
          </pc:spChg>
          <pc:picChg chg="del">
            <ac:chgData name="Pablo Perez Gosende" userId="5c19e8c1-b541-4095-8e25-6c9e5b437c22" providerId="ADAL" clId="{4D537D1C-53F7-4E88-B538-1A39840E3D5E}" dt="2021-01-08T19:08:55.648" v="970" actId="478"/>
            <ac:picMkLst>
              <pc:docMk/>
              <pc:sldMasterMk cId="45040325" sldId="2147483648"/>
              <pc:sldLayoutMk cId="4130520184" sldId="2147483650"/>
              <ac:picMk id="25" creationId="{00000000-0000-0000-0000-000000000000}"/>
            </ac:picMkLst>
          </pc:picChg>
          <pc:picChg chg="add del mod">
            <ac:chgData name="Pablo Perez Gosende" userId="5c19e8c1-b541-4095-8e25-6c9e5b437c22" providerId="ADAL" clId="{4D537D1C-53F7-4E88-B538-1A39840E3D5E}" dt="2021-01-08T19:10:41.783" v="1012" actId="478"/>
            <ac:picMkLst>
              <pc:docMk/>
              <pc:sldMasterMk cId="45040325" sldId="2147483648"/>
              <pc:sldLayoutMk cId="4130520184" sldId="2147483650"/>
              <ac:picMk id="27" creationId="{023E827E-4568-4AE8-9C4A-3F789B8A222A}"/>
            </ac:picMkLst>
          </pc:picChg>
          <pc:picChg chg="add mod">
            <ac:chgData name="Pablo Perez Gosende" userId="5c19e8c1-b541-4095-8e25-6c9e5b437c22" providerId="ADAL" clId="{4D537D1C-53F7-4E88-B538-1A39840E3D5E}" dt="2021-01-08T19:10:43.043" v="1013"/>
            <ac:picMkLst>
              <pc:docMk/>
              <pc:sldMasterMk cId="45040325" sldId="2147483648"/>
              <pc:sldLayoutMk cId="4130520184" sldId="2147483650"/>
              <ac:picMk id="30" creationId="{9DF6F54B-58BA-4AF2-B0CA-F86356FC82F6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39.372" v="1011"/>
          <pc:sldLayoutMkLst>
            <pc:docMk/>
            <pc:sldMasterMk cId="45040325" sldId="2147483648"/>
            <pc:sldLayoutMk cId="3584723007" sldId="2147483651"/>
          </pc:sldLayoutMkLst>
          <pc:spChg chg="del">
            <ac:chgData name="Pablo Perez Gosende" userId="5c19e8c1-b541-4095-8e25-6c9e5b437c22" providerId="ADAL" clId="{4D537D1C-53F7-4E88-B538-1A39840E3D5E}" dt="2021-01-08T19:08:19.798" v="951" actId="478"/>
            <ac:spMkLst>
              <pc:docMk/>
              <pc:sldMasterMk cId="45040325" sldId="2147483648"/>
              <pc:sldLayoutMk cId="3584723007" sldId="2147483651"/>
              <ac:spMk id="29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45.608" v="968"/>
            <ac:spMkLst>
              <pc:docMk/>
              <pc:sldMasterMk cId="45040325" sldId="2147483648"/>
              <pc:sldLayoutMk cId="3584723007" sldId="2147483651"/>
              <ac:spMk id="31" creationId="{1A2F47E6-6E78-4288-B39F-FFA7570EF56C}"/>
            </ac:spMkLst>
          </pc:spChg>
          <pc:picChg chg="del">
            <ac:chgData name="Pablo Perez Gosende" userId="5c19e8c1-b541-4095-8e25-6c9e5b437c22" providerId="ADAL" clId="{4D537D1C-53F7-4E88-B538-1A39840E3D5E}" dt="2021-01-08T19:09:22.801" v="975" actId="478"/>
            <ac:picMkLst>
              <pc:docMk/>
              <pc:sldMasterMk cId="45040325" sldId="2147483648"/>
              <pc:sldLayoutMk cId="3584723007" sldId="2147483651"/>
              <ac:picMk id="30" creationId="{00000000-0000-0000-0000-000000000000}"/>
            </ac:picMkLst>
          </pc:picChg>
          <pc:picChg chg="add del mod">
            <ac:chgData name="Pablo Perez Gosende" userId="5c19e8c1-b541-4095-8e25-6c9e5b437c22" providerId="ADAL" clId="{4D537D1C-53F7-4E88-B538-1A39840E3D5E}" dt="2021-01-08T19:10:38.048" v="1010" actId="478"/>
            <ac:picMkLst>
              <pc:docMk/>
              <pc:sldMasterMk cId="45040325" sldId="2147483648"/>
              <pc:sldLayoutMk cId="3584723007" sldId="2147483651"/>
              <ac:picMk id="34" creationId="{F88E971E-EC1A-4E68-BD4C-21235EDCE51F}"/>
            </ac:picMkLst>
          </pc:picChg>
          <pc:picChg chg="add mod">
            <ac:chgData name="Pablo Perez Gosende" userId="5c19e8c1-b541-4095-8e25-6c9e5b437c22" providerId="ADAL" clId="{4D537D1C-53F7-4E88-B538-1A39840E3D5E}" dt="2021-01-08T19:10:39.372" v="1011"/>
            <ac:picMkLst>
              <pc:docMk/>
              <pc:sldMasterMk cId="45040325" sldId="2147483648"/>
              <pc:sldLayoutMk cId="3584723007" sldId="2147483651"/>
              <ac:picMk id="35" creationId="{356BDE2E-7EBC-4981-8844-ECD67E4AFA72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35.737" v="1009"/>
          <pc:sldLayoutMkLst>
            <pc:docMk/>
            <pc:sldMasterMk cId="45040325" sldId="2147483648"/>
            <pc:sldLayoutMk cId="339944962" sldId="2147483652"/>
          </pc:sldLayoutMkLst>
          <pc:spChg chg="del">
            <ac:chgData name="Pablo Perez Gosende" userId="5c19e8c1-b541-4095-8e25-6c9e5b437c22" providerId="ADAL" clId="{4D537D1C-53F7-4E88-B538-1A39840E3D5E}" dt="2021-01-08T19:08:21.235" v="952" actId="478"/>
            <ac:spMkLst>
              <pc:docMk/>
              <pc:sldMasterMk cId="45040325" sldId="2147483648"/>
              <pc:sldLayoutMk cId="339944962" sldId="2147483652"/>
              <ac:spMk id="27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44.294" v="967"/>
            <ac:spMkLst>
              <pc:docMk/>
              <pc:sldMasterMk cId="45040325" sldId="2147483648"/>
              <pc:sldLayoutMk cId="339944962" sldId="2147483652"/>
              <ac:spMk id="29" creationId="{41E80191-D6A9-4F18-9228-73DC3A1310D5}"/>
            </ac:spMkLst>
          </pc:spChg>
          <pc:picChg chg="del">
            <ac:chgData name="Pablo Perez Gosende" userId="5c19e8c1-b541-4095-8e25-6c9e5b437c22" providerId="ADAL" clId="{4D537D1C-53F7-4E88-B538-1A39840E3D5E}" dt="2021-01-08T19:09:27.853" v="977" actId="478"/>
            <ac:picMkLst>
              <pc:docMk/>
              <pc:sldMasterMk cId="45040325" sldId="2147483648"/>
              <pc:sldLayoutMk cId="339944962" sldId="2147483652"/>
              <ac:picMk id="28" creationId="{00000000-0000-0000-0000-000000000000}"/>
            </ac:picMkLst>
          </pc:picChg>
          <pc:picChg chg="add del mod">
            <ac:chgData name="Pablo Perez Gosende" userId="5c19e8c1-b541-4095-8e25-6c9e5b437c22" providerId="ADAL" clId="{4D537D1C-53F7-4E88-B538-1A39840E3D5E}" dt="2021-01-08T19:10:34.312" v="1008" actId="478"/>
            <ac:picMkLst>
              <pc:docMk/>
              <pc:sldMasterMk cId="45040325" sldId="2147483648"/>
              <pc:sldLayoutMk cId="339944962" sldId="2147483652"/>
              <ac:picMk id="32" creationId="{79A307F4-85A2-46A5-B962-262B8773CA4C}"/>
            </ac:picMkLst>
          </pc:picChg>
          <pc:picChg chg="add mod">
            <ac:chgData name="Pablo Perez Gosende" userId="5c19e8c1-b541-4095-8e25-6c9e5b437c22" providerId="ADAL" clId="{4D537D1C-53F7-4E88-B538-1A39840E3D5E}" dt="2021-01-08T19:10:35.737" v="1009"/>
            <ac:picMkLst>
              <pc:docMk/>
              <pc:sldMasterMk cId="45040325" sldId="2147483648"/>
              <pc:sldLayoutMk cId="339944962" sldId="2147483652"/>
              <ac:picMk id="33" creationId="{4BF34AA4-8EDC-4C42-8AF4-0F9A6288B7DF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31.964" v="1007"/>
          <pc:sldLayoutMkLst>
            <pc:docMk/>
            <pc:sldMasterMk cId="45040325" sldId="2147483648"/>
            <pc:sldLayoutMk cId="3535557064" sldId="2147483653"/>
          </pc:sldLayoutMkLst>
          <pc:spChg chg="del">
            <ac:chgData name="Pablo Perez Gosende" userId="5c19e8c1-b541-4095-8e25-6c9e5b437c22" providerId="ADAL" clId="{4D537D1C-53F7-4E88-B538-1A39840E3D5E}" dt="2021-01-08T19:08:22.736" v="953" actId="478"/>
            <ac:spMkLst>
              <pc:docMk/>
              <pc:sldMasterMk cId="45040325" sldId="2147483648"/>
              <pc:sldLayoutMk cId="3535557064" sldId="2147483653"/>
              <ac:spMk id="29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43.162" v="966"/>
            <ac:spMkLst>
              <pc:docMk/>
              <pc:sldMasterMk cId="45040325" sldId="2147483648"/>
              <pc:sldLayoutMk cId="3535557064" sldId="2147483653"/>
              <ac:spMk id="31" creationId="{76A54B8B-F6A7-4073-820C-9EB8727880F7}"/>
            </ac:spMkLst>
          </pc:spChg>
          <pc:picChg chg="del">
            <ac:chgData name="Pablo Perez Gosende" userId="5c19e8c1-b541-4095-8e25-6c9e5b437c22" providerId="ADAL" clId="{4D537D1C-53F7-4E88-B538-1A39840E3D5E}" dt="2021-01-08T19:09:36.272" v="981" actId="478"/>
            <ac:picMkLst>
              <pc:docMk/>
              <pc:sldMasterMk cId="45040325" sldId="2147483648"/>
              <pc:sldLayoutMk cId="3535557064" sldId="2147483653"/>
              <ac:picMk id="30" creationId="{00000000-0000-0000-0000-000000000000}"/>
            </ac:picMkLst>
          </pc:picChg>
          <pc:picChg chg="add del mod">
            <ac:chgData name="Pablo Perez Gosende" userId="5c19e8c1-b541-4095-8e25-6c9e5b437c22" providerId="ADAL" clId="{4D537D1C-53F7-4E88-B538-1A39840E3D5E}" dt="2021-01-08T19:09:34.741" v="980"/>
            <ac:picMkLst>
              <pc:docMk/>
              <pc:sldMasterMk cId="45040325" sldId="2147483648"/>
              <pc:sldLayoutMk cId="3535557064" sldId="2147483653"/>
              <ac:picMk id="34" creationId="{6A1A35D5-F18B-4184-8654-AE303C4D7F26}"/>
            </ac:picMkLst>
          </pc:picChg>
          <pc:picChg chg="add del mod">
            <ac:chgData name="Pablo Perez Gosende" userId="5c19e8c1-b541-4095-8e25-6c9e5b437c22" providerId="ADAL" clId="{4D537D1C-53F7-4E88-B538-1A39840E3D5E}" dt="2021-01-08T19:10:30.673" v="1006" actId="478"/>
            <ac:picMkLst>
              <pc:docMk/>
              <pc:sldMasterMk cId="45040325" sldId="2147483648"/>
              <pc:sldLayoutMk cId="3535557064" sldId="2147483653"/>
              <ac:picMk id="35" creationId="{54EC1B57-DA00-4DA9-9FF3-D7C0DA7BBCA2}"/>
            </ac:picMkLst>
          </pc:picChg>
          <pc:picChg chg="add mod">
            <ac:chgData name="Pablo Perez Gosende" userId="5c19e8c1-b541-4095-8e25-6c9e5b437c22" providerId="ADAL" clId="{4D537D1C-53F7-4E88-B538-1A39840E3D5E}" dt="2021-01-08T19:10:31.964" v="1007"/>
            <ac:picMkLst>
              <pc:docMk/>
              <pc:sldMasterMk cId="45040325" sldId="2147483648"/>
              <pc:sldLayoutMk cId="3535557064" sldId="2147483653"/>
              <ac:picMk id="36" creationId="{D0837397-9316-4B58-B470-F9763F062FDC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27.954" v="1005"/>
          <pc:sldLayoutMkLst>
            <pc:docMk/>
            <pc:sldMasterMk cId="45040325" sldId="2147483648"/>
            <pc:sldLayoutMk cId="1807100545" sldId="2147483654"/>
          </pc:sldLayoutMkLst>
          <pc:spChg chg="del">
            <ac:chgData name="Pablo Perez Gosende" userId="5c19e8c1-b541-4095-8e25-6c9e5b437c22" providerId="ADAL" clId="{4D537D1C-53F7-4E88-B538-1A39840E3D5E}" dt="2021-01-08T19:08:24.329" v="954" actId="478"/>
            <ac:spMkLst>
              <pc:docMk/>
              <pc:sldMasterMk cId="45040325" sldId="2147483648"/>
              <pc:sldLayoutMk cId="1807100545" sldId="2147483654"/>
              <ac:spMk id="25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41.888" v="965"/>
            <ac:spMkLst>
              <pc:docMk/>
              <pc:sldMasterMk cId="45040325" sldId="2147483648"/>
              <pc:sldLayoutMk cId="1807100545" sldId="2147483654"/>
              <ac:spMk id="27" creationId="{E1E49237-6D11-4052-A515-5B73CAC29D53}"/>
            </ac:spMkLst>
          </pc:spChg>
          <pc:picChg chg="del">
            <ac:chgData name="Pablo Perez Gosende" userId="5c19e8c1-b541-4095-8e25-6c9e5b437c22" providerId="ADAL" clId="{4D537D1C-53F7-4E88-B538-1A39840E3D5E}" dt="2021-01-08T19:09:40.400" v="983" actId="478"/>
            <ac:picMkLst>
              <pc:docMk/>
              <pc:sldMasterMk cId="45040325" sldId="2147483648"/>
              <pc:sldLayoutMk cId="1807100545" sldId="2147483654"/>
              <ac:picMk id="26" creationId="{00000000-0000-0000-0000-000000000000}"/>
            </ac:picMkLst>
          </pc:picChg>
          <pc:picChg chg="add del mod">
            <ac:chgData name="Pablo Perez Gosende" userId="5c19e8c1-b541-4095-8e25-6c9e5b437c22" providerId="ADAL" clId="{4D537D1C-53F7-4E88-B538-1A39840E3D5E}" dt="2021-01-08T19:10:26.536" v="1004" actId="478"/>
            <ac:picMkLst>
              <pc:docMk/>
              <pc:sldMasterMk cId="45040325" sldId="2147483648"/>
              <pc:sldLayoutMk cId="1807100545" sldId="2147483654"/>
              <ac:picMk id="28" creationId="{A1207BAC-91E1-40BC-92D4-B8D027A9945D}"/>
            </ac:picMkLst>
          </pc:picChg>
          <pc:picChg chg="add mod">
            <ac:chgData name="Pablo Perez Gosende" userId="5c19e8c1-b541-4095-8e25-6c9e5b437c22" providerId="ADAL" clId="{4D537D1C-53F7-4E88-B538-1A39840E3D5E}" dt="2021-01-08T19:10:27.954" v="1005"/>
            <ac:picMkLst>
              <pc:docMk/>
              <pc:sldMasterMk cId="45040325" sldId="2147483648"/>
              <pc:sldLayoutMk cId="1807100545" sldId="2147483654"/>
              <ac:picMk id="31" creationId="{0F1722F8-FBCD-4A5E-90D8-9045A3B2A354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23.852" v="1003"/>
          <pc:sldLayoutMkLst>
            <pc:docMk/>
            <pc:sldMasterMk cId="45040325" sldId="2147483648"/>
            <pc:sldLayoutMk cId="3499793352" sldId="2147483655"/>
          </pc:sldLayoutMkLst>
          <pc:spChg chg="del">
            <ac:chgData name="Pablo Perez Gosende" userId="5c19e8c1-b541-4095-8e25-6c9e5b437c22" providerId="ADAL" clId="{4D537D1C-53F7-4E88-B538-1A39840E3D5E}" dt="2021-01-08T19:08:26.073" v="955" actId="478"/>
            <ac:spMkLst>
              <pc:docMk/>
              <pc:sldMasterMk cId="45040325" sldId="2147483648"/>
              <pc:sldLayoutMk cId="3499793352" sldId="2147483655"/>
              <ac:spMk id="25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40.654" v="964"/>
            <ac:spMkLst>
              <pc:docMk/>
              <pc:sldMasterMk cId="45040325" sldId="2147483648"/>
              <pc:sldLayoutMk cId="3499793352" sldId="2147483655"/>
              <ac:spMk id="28" creationId="{DBE8FE3D-408F-44AC-B769-FE9802A122EE}"/>
            </ac:spMkLst>
          </pc:spChg>
          <pc:picChg chg="del">
            <ac:chgData name="Pablo Perez Gosende" userId="5c19e8c1-b541-4095-8e25-6c9e5b437c22" providerId="ADAL" clId="{4D537D1C-53F7-4E88-B538-1A39840E3D5E}" dt="2021-01-08T19:09:45.084" v="985" actId="478"/>
            <ac:picMkLst>
              <pc:docMk/>
              <pc:sldMasterMk cId="45040325" sldId="2147483648"/>
              <pc:sldLayoutMk cId="3499793352" sldId="2147483655"/>
              <ac:picMk id="26" creationId="{00000000-0000-0000-0000-000000000000}"/>
            </ac:picMkLst>
          </pc:picChg>
          <pc:picChg chg="add del mod">
            <ac:chgData name="Pablo Perez Gosende" userId="5c19e8c1-b541-4095-8e25-6c9e5b437c22" providerId="ADAL" clId="{4D537D1C-53F7-4E88-B538-1A39840E3D5E}" dt="2021-01-08T19:10:22.407" v="1002" actId="478"/>
            <ac:picMkLst>
              <pc:docMk/>
              <pc:sldMasterMk cId="45040325" sldId="2147483648"/>
              <pc:sldLayoutMk cId="3499793352" sldId="2147483655"/>
              <ac:picMk id="29" creationId="{596154D2-3930-405E-976D-4801D2B71074}"/>
            </ac:picMkLst>
          </pc:picChg>
          <pc:picChg chg="add mod">
            <ac:chgData name="Pablo Perez Gosende" userId="5c19e8c1-b541-4095-8e25-6c9e5b437c22" providerId="ADAL" clId="{4D537D1C-53F7-4E88-B538-1A39840E3D5E}" dt="2021-01-08T19:10:23.852" v="1003"/>
            <ac:picMkLst>
              <pc:docMk/>
              <pc:sldMasterMk cId="45040325" sldId="2147483648"/>
              <pc:sldLayoutMk cId="3499793352" sldId="2147483655"/>
              <ac:picMk id="30" creationId="{DB4C17B9-F498-4A68-A18A-CCD9692094D4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20.177" v="1001"/>
          <pc:sldLayoutMkLst>
            <pc:docMk/>
            <pc:sldMasterMk cId="45040325" sldId="2147483648"/>
            <pc:sldLayoutMk cId="2548351256" sldId="2147483656"/>
          </pc:sldLayoutMkLst>
          <pc:spChg chg="del">
            <ac:chgData name="Pablo Perez Gosende" userId="5c19e8c1-b541-4095-8e25-6c9e5b437c22" providerId="ADAL" clId="{4D537D1C-53F7-4E88-B538-1A39840E3D5E}" dt="2021-01-08T19:08:27.640" v="956" actId="478"/>
            <ac:spMkLst>
              <pc:docMk/>
              <pc:sldMasterMk cId="45040325" sldId="2147483648"/>
              <pc:sldLayoutMk cId="2548351256" sldId="2147483656"/>
              <ac:spMk id="28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39.414" v="963"/>
            <ac:spMkLst>
              <pc:docMk/>
              <pc:sldMasterMk cId="45040325" sldId="2147483648"/>
              <pc:sldLayoutMk cId="2548351256" sldId="2147483656"/>
              <ac:spMk id="31" creationId="{F53C9652-CA3F-4262-BE35-535915E13BC7}"/>
            </ac:spMkLst>
          </pc:spChg>
          <pc:picChg chg="del">
            <ac:chgData name="Pablo Perez Gosende" userId="5c19e8c1-b541-4095-8e25-6c9e5b437c22" providerId="ADAL" clId="{4D537D1C-53F7-4E88-B538-1A39840E3D5E}" dt="2021-01-08T19:09:48.268" v="987" actId="478"/>
            <ac:picMkLst>
              <pc:docMk/>
              <pc:sldMasterMk cId="45040325" sldId="2147483648"/>
              <pc:sldLayoutMk cId="2548351256" sldId="2147483656"/>
              <ac:picMk id="29" creationId="{00000000-0000-0000-0000-000000000000}"/>
            </ac:picMkLst>
          </pc:picChg>
          <pc:picChg chg="add del mod">
            <ac:chgData name="Pablo Perez Gosende" userId="5c19e8c1-b541-4095-8e25-6c9e5b437c22" providerId="ADAL" clId="{4D537D1C-53F7-4E88-B538-1A39840E3D5E}" dt="2021-01-08T19:10:18.790" v="1000" actId="478"/>
            <ac:picMkLst>
              <pc:docMk/>
              <pc:sldMasterMk cId="45040325" sldId="2147483648"/>
              <pc:sldLayoutMk cId="2548351256" sldId="2147483656"/>
              <ac:picMk id="32" creationId="{9CDB023B-90F3-435F-992B-B8FCAE74A140}"/>
            </ac:picMkLst>
          </pc:picChg>
          <pc:picChg chg="add mod">
            <ac:chgData name="Pablo Perez Gosende" userId="5c19e8c1-b541-4095-8e25-6c9e5b437c22" providerId="ADAL" clId="{4D537D1C-53F7-4E88-B538-1A39840E3D5E}" dt="2021-01-08T19:10:20.177" v="1001"/>
            <ac:picMkLst>
              <pc:docMk/>
              <pc:sldMasterMk cId="45040325" sldId="2147483648"/>
              <pc:sldLayoutMk cId="2548351256" sldId="2147483656"/>
              <ac:picMk id="33" creationId="{4A9EE270-75FB-4F0D-8565-FFB00D6582E2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16.502" v="999"/>
          <pc:sldLayoutMkLst>
            <pc:docMk/>
            <pc:sldMasterMk cId="45040325" sldId="2147483648"/>
            <pc:sldLayoutMk cId="329844082" sldId="2147483657"/>
          </pc:sldLayoutMkLst>
          <pc:spChg chg="del">
            <ac:chgData name="Pablo Perez Gosende" userId="5c19e8c1-b541-4095-8e25-6c9e5b437c22" providerId="ADAL" clId="{4D537D1C-53F7-4E88-B538-1A39840E3D5E}" dt="2021-01-08T19:08:29.199" v="957" actId="478"/>
            <ac:spMkLst>
              <pc:docMk/>
              <pc:sldMasterMk cId="45040325" sldId="2147483648"/>
              <pc:sldLayoutMk cId="329844082" sldId="2147483657"/>
              <ac:spMk id="25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38.246" v="962"/>
            <ac:spMkLst>
              <pc:docMk/>
              <pc:sldMasterMk cId="45040325" sldId="2147483648"/>
              <pc:sldLayoutMk cId="329844082" sldId="2147483657"/>
              <ac:spMk id="41" creationId="{21A38E8F-6F18-4955-8E70-F7DCC741558E}"/>
            </ac:spMkLst>
          </pc:spChg>
          <pc:picChg chg="del">
            <ac:chgData name="Pablo Perez Gosende" userId="5c19e8c1-b541-4095-8e25-6c9e5b437c22" providerId="ADAL" clId="{4D537D1C-53F7-4E88-B538-1A39840E3D5E}" dt="2021-01-08T19:09:51.488" v="989" actId="478"/>
            <ac:picMkLst>
              <pc:docMk/>
              <pc:sldMasterMk cId="45040325" sldId="2147483648"/>
              <pc:sldLayoutMk cId="329844082" sldId="2147483657"/>
              <ac:picMk id="40" creationId="{00000000-0000-0000-0000-000000000000}"/>
            </ac:picMkLst>
          </pc:picChg>
          <pc:picChg chg="add del mod">
            <ac:chgData name="Pablo Perez Gosende" userId="5c19e8c1-b541-4095-8e25-6c9e5b437c22" providerId="ADAL" clId="{4D537D1C-53F7-4E88-B538-1A39840E3D5E}" dt="2021-01-08T19:10:15.270" v="998" actId="478"/>
            <ac:picMkLst>
              <pc:docMk/>
              <pc:sldMasterMk cId="45040325" sldId="2147483648"/>
              <pc:sldLayoutMk cId="329844082" sldId="2147483657"/>
              <ac:picMk id="43" creationId="{6C9A4980-5643-4906-A4CE-3A3FD1E726C8}"/>
            </ac:picMkLst>
          </pc:picChg>
          <pc:picChg chg="add mod">
            <ac:chgData name="Pablo Perez Gosende" userId="5c19e8c1-b541-4095-8e25-6c9e5b437c22" providerId="ADAL" clId="{4D537D1C-53F7-4E88-B538-1A39840E3D5E}" dt="2021-01-08T19:10:16.502" v="999"/>
            <ac:picMkLst>
              <pc:docMk/>
              <pc:sldMasterMk cId="45040325" sldId="2147483648"/>
              <pc:sldLayoutMk cId="329844082" sldId="2147483657"/>
              <ac:picMk id="44" creationId="{B7933434-5033-48B6-BF07-C00DB5CCF9F8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12.582" v="997"/>
          <pc:sldLayoutMkLst>
            <pc:docMk/>
            <pc:sldMasterMk cId="45040325" sldId="2147483648"/>
            <pc:sldLayoutMk cId="3278672786" sldId="2147483658"/>
          </pc:sldLayoutMkLst>
          <pc:spChg chg="del">
            <ac:chgData name="Pablo Perez Gosende" userId="5c19e8c1-b541-4095-8e25-6c9e5b437c22" providerId="ADAL" clId="{4D537D1C-53F7-4E88-B538-1A39840E3D5E}" dt="2021-01-08T19:08:30.822" v="958" actId="478"/>
            <ac:spMkLst>
              <pc:docMk/>
              <pc:sldMasterMk cId="45040325" sldId="2147483648"/>
              <pc:sldLayoutMk cId="3278672786" sldId="2147483658"/>
              <ac:spMk id="24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36.932" v="961"/>
            <ac:spMkLst>
              <pc:docMk/>
              <pc:sldMasterMk cId="45040325" sldId="2147483648"/>
              <pc:sldLayoutMk cId="3278672786" sldId="2147483658"/>
              <ac:spMk id="40" creationId="{DB0D6891-7981-45BF-AD87-A12E40CABE0E}"/>
            </ac:spMkLst>
          </pc:spChg>
          <pc:picChg chg="del">
            <ac:chgData name="Pablo Perez Gosende" userId="5c19e8c1-b541-4095-8e25-6c9e5b437c22" providerId="ADAL" clId="{4D537D1C-53F7-4E88-B538-1A39840E3D5E}" dt="2021-01-08T19:09:55.008" v="991" actId="478"/>
            <ac:picMkLst>
              <pc:docMk/>
              <pc:sldMasterMk cId="45040325" sldId="2147483648"/>
              <pc:sldLayoutMk cId="3278672786" sldId="2147483658"/>
              <ac:picMk id="39" creationId="{00000000-0000-0000-0000-000000000000}"/>
            </ac:picMkLst>
          </pc:picChg>
          <pc:picChg chg="add del mod">
            <ac:chgData name="Pablo Perez Gosende" userId="5c19e8c1-b541-4095-8e25-6c9e5b437c22" providerId="ADAL" clId="{4D537D1C-53F7-4E88-B538-1A39840E3D5E}" dt="2021-01-08T19:10:11.320" v="996" actId="478"/>
            <ac:picMkLst>
              <pc:docMk/>
              <pc:sldMasterMk cId="45040325" sldId="2147483648"/>
              <pc:sldLayoutMk cId="3278672786" sldId="2147483658"/>
              <ac:picMk id="42" creationId="{4C92E928-CC03-48BD-8EC7-95E32D89A794}"/>
            </ac:picMkLst>
          </pc:picChg>
          <pc:picChg chg="add mod">
            <ac:chgData name="Pablo Perez Gosende" userId="5c19e8c1-b541-4095-8e25-6c9e5b437c22" providerId="ADAL" clId="{4D537D1C-53F7-4E88-B538-1A39840E3D5E}" dt="2021-01-08T19:10:12.582" v="997"/>
            <ac:picMkLst>
              <pc:docMk/>
              <pc:sldMasterMk cId="45040325" sldId="2147483648"/>
              <pc:sldLayoutMk cId="3278672786" sldId="2147483658"/>
              <ac:picMk id="43" creationId="{CF070098-AF96-44CF-BCE6-45B247043457}"/>
            </ac:picMkLst>
          </pc:picChg>
        </pc:sldLayoutChg>
        <pc:sldLayoutChg chg="addSp delSp modSp mod">
          <pc:chgData name="Pablo Perez Gosende" userId="5c19e8c1-b541-4095-8e25-6c9e5b437c22" providerId="ADAL" clId="{4D537D1C-53F7-4E88-B538-1A39840E3D5E}" dt="2021-01-08T19:10:07.075" v="995" actId="14100"/>
          <pc:sldLayoutMkLst>
            <pc:docMk/>
            <pc:sldMasterMk cId="45040325" sldId="2147483648"/>
            <pc:sldLayoutMk cId="1526346196" sldId="2147483659"/>
          </pc:sldLayoutMkLst>
          <pc:spChg chg="del">
            <ac:chgData name="Pablo Perez Gosende" userId="5c19e8c1-b541-4095-8e25-6c9e5b437c22" providerId="ADAL" clId="{4D537D1C-53F7-4E88-B538-1A39840E3D5E}" dt="2021-01-08T19:08:32.414" v="959" actId="478"/>
            <ac:spMkLst>
              <pc:docMk/>
              <pc:sldMasterMk cId="45040325" sldId="2147483648"/>
              <pc:sldLayoutMk cId="1526346196" sldId="2147483659"/>
              <ac:spMk id="24" creationId="{00000000-0000-0000-0000-000000000000}"/>
            </ac:spMkLst>
          </pc:spChg>
          <pc:spChg chg="add mod">
            <ac:chgData name="Pablo Perez Gosende" userId="5c19e8c1-b541-4095-8e25-6c9e5b437c22" providerId="ADAL" clId="{4D537D1C-53F7-4E88-B538-1A39840E3D5E}" dt="2021-01-08T19:08:35.053" v="960"/>
            <ac:spMkLst>
              <pc:docMk/>
              <pc:sldMasterMk cId="45040325" sldId="2147483648"/>
              <pc:sldLayoutMk cId="1526346196" sldId="2147483659"/>
              <ac:spMk id="40" creationId="{BC2BA87F-9055-492E-B058-C523F4C677BC}"/>
            </ac:spMkLst>
          </pc:spChg>
          <pc:picChg chg="del">
            <ac:chgData name="Pablo Perez Gosende" userId="5c19e8c1-b541-4095-8e25-6c9e5b437c22" providerId="ADAL" clId="{4D537D1C-53F7-4E88-B538-1A39840E3D5E}" dt="2021-01-08T19:09:59.044" v="993" actId="478"/>
            <ac:picMkLst>
              <pc:docMk/>
              <pc:sldMasterMk cId="45040325" sldId="2147483648"/>
              <pc:sldLayoutMk cId="1526346196" sldId="2147483659"/>
              <ac:picMk id="39" creationId="{00000000-0000-0000-0000-000000000000}"/>
            </ac:picMkLst>
          </pc:picChg>
          <pc:picChg chg="add mod">
            <ac:chgData name="Pablo Perez Gosende" userId="5c19e8c1-b541-4095-8e25-6c9e5b437c22" providerId="ADAL" clId="{4D537D1C-53F7-4E88-B538-1A39840E3D5E}" dt="2021-01-08T19:10:07.075" v="995" actId="14100"/>
            <ac:picMkLst>
              <pc:docMk/>
              <pc:sldMasterMk cId="45040325" sldId="2147483648"/>
              <pc:sldLayoutMk cId="1526346196" sldId="2147483659"/>
              <ac:picMk id="42" creationId="{10DD2427-4107-4A38-9297-0A05E10C975A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9F621-1437-44A7-B731-A5D67FF05701}" type="datetime1">
              <a:rPr lang="es-EC" smtClean="0"/>
              <a:t>20/5/2024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C"/>
              <a:t>5 y 6 de Noviembre del 2014 Guayaquil - Ecuador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7D1EB-DBFB-43C2-A667-EAE411E2D0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17727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934EA-36D2-4B71-9FD8-A0EE32E9FC14}" type="datetime1">
              <a:rPr lang="es-EC" smtClean="0"/>
              <a:t>20/5/2024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C"/>
              <a:t>5 y 6 de Noviembre del 2014 Guayaquil - Ecuador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EA4E-16D3-4F6C-9AC9-DC874E16E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75575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50296" y="1122363"/>
            <a:ext cx="58177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0296" y="3602038"/>
            <a:ext cx="58177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1FAC-4D62-4437-B7DD-1B5EA33C3319}" type="datetime1">
              <a:rPr lang="es-EC" smtClean="0"/>
              <a:t>20/5/2024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1D6B-D947-4665-8970-BF2692760D1F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3439C2E-BC44-4BFC-AF62-E4C40E594AF9}"/>
              </a:ext>
            </a:extLst>
          </p:cNvPr>
          <p:cNvSpPr txBox="1"/>
          <p:nvPr userDrawn="1"/>
        </p:nvSpPr>
        <p:spPr>
          <a:xfrm>
            <a:off x="952352" y="3784411"/>
            <a:ext cx="30862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1800" b="1" dirty="0">
                <a:solidFill>
                  <a:srgbClr val="C00000"/>
                </a:solidFill>
              </a:rPr>
              <a:t>X International </a:t>
            </a:r>
            <a:r>
              <a:rPr lang="es-EC" sz="1800" b="1" dirty="0" err="1">
                <a:solidFill>
                  <a:srgbClr val="C00000"/>
                </a:solidFill>
              </a:rPr>
              <a:t>Conference</a:t>
            </a:r>
            <a:r>
              <a:rPr lang="es-EC" sz="1800" b="1" dirty="0">
                <a:solidFill>
                  <a:srgbClr val="C00000"/>
                </a:solidFill>
              </a:rPr>
              <a:t> on </a:t>
            </a:r>
            <a:r>
              <a:rPr lang="es-EC" sz="1800" b="1" dirty="0" err="1">
                <a:solidFill>
                  <a:srgbClr val="C00000"/>
                </a:solidFill>
              </a:rPr>
              <a:t>Science</a:t>
            </a:r>
            <a:r>
              <a:rPr lang="es-EC" sz="1800" b="1" dirty="0">
                <a:solidFill>
                  <a:srgbClr val="C00000"/>
                </a:solidFill>
              </a:rPr>
              <a:t>, Technology and </a:t>
            </a:r>
            <a:r>
              <a:rPr lang="es-EC" sz="1800" b="1" dirty="0" err="1">
                <a:solidFill>
                  <a:srgbClr val="C00000"/>
                </a:solidFill>
              </a:rPr>
              <a:t>Innovation</a:t>
            </a:r>
            <a:r>
              <a:rPr lang="es-EC" sz="1800" b="1" dirty="0">
                <a:solidFill>
                  <a:srgbClr val="C00000"/>
                </a:solidFill>
              </a:rPr>
              <a:t>  </a:t>
            </a:r>
            <a:r>
              <a:rPr lang="es-EC" sz="1800" b="1" dirty="0" err="1">
                <a:solidFill>
                  <a:srgbClr val="C00000"/>
                </a:solidFill>
              </a:rPr>
              <a:t>for</a:t>
            </a:r>
            <a:r>
              <a:rPr lang="es-EC" sz="1800" b="1" dirty="0">
                <a:solidFill>
                  <a:srgbClr val="C00000"/>
                </a:solidFill>
              </a:rPr>
              <a:t>  </a:t>
            </a:r>
            <a:r>
              <a:rPr lang="es-EC" sz="1800" b="1" dirty="0" err="1">
                <a:solidFill>
                  <a:srgbClr val="C00000"/>
                </a:solidFill>
              </a:rPr>
              <a:t>Society</a:t>
            </a:r>
            <a:endParaRPr lang="es-EC" sz="1800" b="1" dirty="0">
              <a:solidFill>
                <a:srgbClr val="C0000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91" y="4969097"/>
            <a:ext cx="1333654" cy="562948"/>
          </a:xfrm>
          <a:prstGeom prst="rect">
            <a:avLst/>
          </a:prstGeom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2E7578C-56FC-173B-F215-CADC42976D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32668" y="4976326"/>
            <a:ext cx="1216737" cy="44931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339EA8DC-B318-CAF7-B5B5-0B8D84CFD08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38327" y="347563"/>
            <a:ext cx="2311078" cy="30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30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04A3-478D-4FC0-A069-124E881076AE}" type="datetime1">
              <a:rPr lang="es-EC" smtClean="0"/>
              <a:t>20/5/2024</a:t>
            </a:fld>
            <a:endParaRPr lang="pt-BR"/>
          </a:p>
        </p:txBody>
      </p:sp>
      <p:sp>
        <p:nvSpPr>
          <p:cNvPr id="26" name="Elipse 2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7" name="Elipse 2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8" name="Elipse 2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0" name="Elipse 2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1" name="Elipse 3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32" name="Conector recto 31"/>
          <p:cNvCxnSpPr>
            <a:stCxn id="2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3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ipse 41">
            <a:extLst>
              <a:ext uri="{FF2B5EF4-FFF2-40B4-BE49-F238E27FC236}">
                <a16:creationId xmlns:a16="http://schemas.microsoft.com/office/drawing/2014/main" id="{45228A42-4322-4104-A61E-73CF0C853CDD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Espaço Reservado para Número de Slide 5">
            <a:extLst>
              <a:ext uri="{FF2B5EF4-FFF2-40B4-BE49-F238E27FC236}">
                <a16:creationId xmlns:a16="http://schemas.microsoft.com/office/drawing/2014/main" id="{9FA2DF05-AD12-460F-8A84-FE9D8FD4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851E740-F622-4133-32D7-412C971306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87F832B-6B88-0F8E-BDF7-8F40FAD01A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478CF9-5117-0954-B77E-3B231F0BB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276DFA1-6B71-1002-8F8F-8FC4D43554D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7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bg>
      <p:bgPr>
        <a:gradFill flip="none" rotWithShape="1"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132E-B683-4BD1-AC4E-5BEC121BD71A}" type="datetime1">
              <a:rPr lang="es-EC" smtClean="0"/>
              <a:t>20/5/2024</a:t>
            </a:fld>
            <a:endParaRPr lang="pt-BR"/>
          </a:p>
        </p:txBody>
      </p:sp>
      <p:sp>
        <p:nvSpPr>
          <p:cNvPr id="26" name="Elipse 2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7" name="Elipse 2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8" name="Elipse 2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0" name="Elipse 2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1" name="Elipse 3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32" name="Conector recto 31"/>
          <p:cNvCxnSpPr>
            <a:stCxn id="2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3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9A3C3185-7CFB-4DC6-8655-E5AFD7837729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Espaço Reservado para Número de Slide 5">
            <a:extLst>
              <a:ext uri="{FF2B5EF4-FFF2-40B4-BE49-F238E27FC236}">
                <a16:creationId xmlns:a16="http://schemas.microsoft.com/office/drawing/2014/main" id="{DFF9DFCA-CAD3-4B1A-8D9E-EB3F3EAC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292C82C-6835-8BF4-EFE2-5FE157F4F7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CC90FFF-4892-9799-EA15-FA6A852C65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AF7380-41B5-440F-B857-263CEBA28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8BDF9D0-7734-B43D-4E52-C7806E5490E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4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lin ang="11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16" name="Elipse 1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91907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32" name="Conector recto 31"/>
          <p:cNvCxnSpPr>
            <a:stCxn id="1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>
            <a:stCxn id="2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n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sp>
        <p:nvSpPr>
          <p:cNvPr id="27" name="Elipse 26">
            <a:extLst>
              <a:ext uri="{FF2B5EF4-FFF2-40B4-BE49-F238E27FC236}">
                <a16:creationId xmlns:a16="http://schemas.microsoft.com/office/drawing/2014/main" id="{F0DEEBFF-A2B3-49D6-8D96-0D7DF38E109A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Espaço Reservado para Número de Slide 5">
            <a:extLst>
              <a:ext uri="{FF2B5EF4-FFF2-40B4-BE49-F238E27FC236}">
                <a16:creationId xmlns:a16="http://schemas.microsoft.com/office/drawing/2014/main" id="{6C60F7FE-AED4-452A-AEB8-4AF239D97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55EF2823-F813-FD2F-8131-E97943F3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F0F4E1F-A034-2E90-6D1C-5044BC5E53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0988A12-0ED8-6781-B40B-CFE215AFBE1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52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lin ang="11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3792-04D9-4061-B5D4-4D80563EEAFB}" type="datetime1">
              <a:rPr lang="es-EC" smtClean="0"/>
              <a:t>20/5/2024</a:t>
            </a:fld>
            <a:endParaRPr lang="pt-BR"/>
          </a:p>
        </p:txBody>
      </p:sp>
      <p:sp>
        <p:nvSpPr>
          <p:cNvPr id="15" name="Elipse 14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2" name="Conector recto 21"/>
          <p:cNvCxnSpPr>
            <a:stCxn id="1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2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>
            <a:extLst>
              <a:ext uri="{FF2B5EF4-FFF2-40B4-BE49-F238E27FC236}">
                <a16:creationId xmlns:a16="http://schemas.microsoft.com/office/drawing/2014/main" id="{2F113F1E-2406-45E1-8631-EB7339A81BA1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Espaço Reservado para Número de Slide 5">
            <a:extLst>
              <a:ext uri="{FF2B5EF4-FFF2-40B4-BE49-F238E27FC236}">
                <a16:creationId xmlns:a16="http://schemas.microsoft.com/office/drawing/2014/main" id="{543EA703-D805-4E6A-86D8-F5BDE0EA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05B8E2-40A4-F0FA-65C3-423A889F8B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E6441B9-06BD-C997-0C9C-7C6B12EB7F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0CD4DE-9258-92E7-AABC-22C5C988A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484F549-36D9-6D60-88C3-2CDE432ADE4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2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lin ang="11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149AD-9FDD-4D65-A1B8-CA8A34B70D52}" type="datetime1">
              <a:rPr lang="es-EC" smtClean="0"/>
              <a:t>20/5/2024</a:t>
            </a:fld>
            <a:endParaRPr lang="pt-BR"/>
          </a:p>
        </p:txBody>
      </p:sp>
      <p:sp>
        <p:nvSpPr>
          <p:cNvPr id="14" name="Elipse 13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0" name="Conector recto 19"/>
          <p:cNvCxnSpPr>
            <a:stCxn id="17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19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69B081D5-6810-45B5-BCCA-D740C00C3F96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Espaço Reservado para Número de Slide 5">
            <a:extLst>
              <a:ext uri="{FF2B5EF4-FFF2-40B4-BE49-F238E27FC236}">
                <a16:creationId xmlns:a16="http://schemas.microsoft.com/office/drawing/2014/main" id="{31BB7019-F892-4B19-BBB7-2FDD1CBF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EB1B21D-8E60-E4E9-2126-167ED84FB0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AFB2EC0-DE35-9575-B92A-19EF8D7D8E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C4A23764-6F8C-7FBC-FEAD-27948CBB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6B9E74D6-145D-6561-67DF-02649C89624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4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gradFill flip="none" rotWithShape="1"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5FD3-E6EF-4358-A6A9-8B403430AC01}" type="datetime1">
              <a:rPr lang="es-EC" smtClean="0"/>
              <a:t>20/5/2024</a:t>
            </a:fld>
            <a:endParaRPr lang="pt-BR"/>
          </a:p>
        </p:txBody>
      </p:sp>
      <p:sp>
        <p:nvSpPr>
          <p:cNvPr id="16" name="Elipse 15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1" name="Elipse 20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2" name="Conector recto 21"/>
          <p:cNvCxnSpPr>
            <a:stCxn id="19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21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>
            <a:extLst>
              <a:ext uri="{FF2B5EF4-FFF2-40B4-BE49-F238E27FC236}">
                <a16:creationId xmlns:a16="http://schemas.microsoft.com/office/drawing/2014/main" id="{A5C433C5-9595-4A79-84DC-23EEA08470A1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Espaço Reservado para Número de Slide 5">
            <a:extLst>
              <a:ext uri="{FF2B5EF4-FFF2-40B4-BE49-F238E27FC236}">
                <a16:creationId xmlns:a16="http://schemas.microsoft.com/office/drawing/2014/main" id="{C45D6881-D2A1-4ED7-84F5-E1BF2A0B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DB5D288-2568-8CFA-A840-29032356BE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75E8A074-7AF6-AA8A-9F82-EE0F1B5F47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1C656ACA-E37D-1E35-156B-F53E2E05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2B194E8F-08F7-02DF-11CA-DE46A15D2DF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5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gradFill flip="none" rotWithShape="1"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6D51-BDD9-4877-95A8-A1DE28999A61}" type="datetime1">
              <a:rPr lang="es-EC" smtClean="0"/>
              <a:t>20/5/2024</a:t>
            </a:fld>
            <a:endParaRPr lang="pt-BR"/>
          </a:p>
        </p:txBody>
      </p:sp>
      <p:sp>
        <p:nvSpPr>
          <p:cNvPr id="12" name="Elipse 11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4" name="Elipse 13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18" name="Conector recto 17"/>
          <p:cNvCxnSpPr>
            <a:stCxn id="15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>
            <a:stCxn id="17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56F33C90-252B-44D5-A4F0-B8B1F661BAAD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Espaço Reservado para Número de Slide 5">
            <a:extLst>
              <a:ext uri="{FF2B5EF4-FFF2-40B4-BE49-F238E27FC236}">
                <a16:creationId xmlns:a16="http://schemas.microsoft.com/office/drawing/2014/main" id="{3A39B3A9-4EB8-4EB9-83A4-4A024BCA3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B052225-7725-A118-2EA0-5803534CA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B6B0782-AE26-0264-9EFE-E3A65EDA10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E9DCB02F-7858-F579-91E8-6F88E67F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C20F62B-F79A-D6B5-54EC-447D6F46EB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0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C38A-B143-418C-92E6-CA56E71F05F4}" type="datetime1">
              <a:rPr lang="es-EC" smtClean="0"/>
              <a:t>20/5/2024</a:t>
            </a:fld>
            <a:endParaRPr lang="pt-BR"/>
          </a:p>
        </p:txBody>
      </p:sp>
      <p:sp>
        <p:nvSpPr>
          <p:cNvPr id="11" name="Elipse 10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2" name="Elipse 11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3" name="Elipse 12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4" name="Elipse 13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17" name="Conector recto 16"/>
          <p:cNvCxnSpPr>
            <a:stCxn id="14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stCxn id="16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e 28">
            <a:extLst>
              <a:ext uri="{FF2B5EF4-FFF2-40B4-BE49-F238E27FC236}">
                <a16:creationId xmlns:a16="http://schemas.microsoft.com/office/drawing/2014/main" id="{B659DFE1-DCD8-4258-B818-DF18F199418A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Espaço Reservado para Número de Slide 5">
            <a:extLst>
              <a:ext uri="{FF2B5EF4-FFF2-40B4-BE49-F238E27FC236}">
                <a16:creationId xmlns:a16="http://schemas.microsoft.com/office/drawing/2014/main" id="{16954707-145D-4131-9901-686619AF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13D987-DBB3-CD6A-10A1-67FC2C4EAF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3E15096-FC8C-F80D-FC49-7BD052B01C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90D76D85-3989-5A8C-1E84-DC6FC7F3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E5A0250-8CD7-BEFE-C597-D9650A03ED9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79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65F8-2F71-427E-AA31-609762BE99BF}" type="datetime1">
              <a:rPr lang="es-EC" smtClean="0"/>
              <a:t>20/5/2024</a:t>
            </a:fld>
            <a:endParaRPr lang="pt-BR"/>
          </a:p>
        </p:txBody>
      </p:sp>
      <p:sp>
        <p:nvSpPr>
          <p:cNvPr id="14" name="Elipse 13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5" name="Elipse 14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20" name="Conector recto 19"/>
          <p:cNvCxnSpPr>
            <a:stCxn id="17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19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77249BDA-216B-4128-BD74-45EFC3756DF9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Espaço Reservado para Número de Slide 5">
            <a:extLst>
              <a:ext uri="{FF2B5EF4-FFF2-40B4-BE49-F238E27FC236}">
                <a16:creationId xmlns:a16="http://schemas.microsoft.com/office/drawing/2014/main" id="{21DABD11-F2F6-45BA-91CD-6F23EC0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5163D47-637D-F87B-9D98-CC0FB1A7D4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79C6BC1-6BEE-CC20-8C30-18783F5443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D0E47F7-FC5B-3FC5-633C-CC250E3BE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3DD95F6-5D4A-11F0-F183-0B8E9DEFC7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5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gradFill>
          <a:gsLst>
            <a:gs pos="77000">
              <a:schemeClr val="bg1">
                <a:tint val="80000"/>
                <a:satMod val="250000"/>
              </a:schemeClr>
            </a:gs>
            <a:gs pos="94000">
              <a:schemeClr val="bg1">
                <a:tint val="90000"/>
                <a:shade val="90000"/>
                <a:satMod val="200000"/>
              </a:schemeClr>
            </a:gs>
            <a:gs pos="98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F61B-1395-4386-9ECE-5173C4381147}" type="datetime1">
              <a:rPr lang="es-EC" smtClean="0"/>
              <a:t>20/5/2024</a:t>
            </a:fld>
            <a:endParaRPr lang="pt-BR"/>
          </a:p>
        </p:txBody>
      </p:sp>
      <p:sp>
        <p:nvSpPr>
          <p:cNvPr id="27" name="Elipse 26"/>
          <p:cNvSpPr/>
          <p:nvPr userDrawn="1"/>
        </p:nvSpPr>
        <p:spPr>
          <a:xfrm>
            <a:off x="11709735" y="516835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8" name="Elipse 27"/>
          <p:cNvSpPr/>
          <p:nvPr userDrawn="1"/>
        </p:nvSpPr>
        <p:spPr>
          <a:xfrm>
            <a:off x="11481135" y="943960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 userDrawn="1"/>
        </p:nvSpPr>
        <p:spPr>
          <a:xfrm>
            <a:off x="11869975" y="836217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0" name="Elipse 29"/>
          <p:cNvSpPr/>
          <p:nvPr userDrawn="1"/>
        </p:nvSpPr>
        <p:spPr>
          <a:xfrm>
            <a:off x="1125253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1" name="Elipse 30"/>
          <p:cNvSpPr/>
          <p:nvPr userDrawn="1"/>
        </p:nvSpPr>
        <p:spPr>
          <a:xfrm>
            <a:off x="11664160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32" name="Elipse 31"/>
          <p:cNvSpPr/>
          <p:nvPr userDrawn="1"/>
        </p:nvSpPr>
        <p:spPr>
          <a:xfrm>
            <a:off x="12075785" y="1387191"/>
            <a:ext cx="228600" cy="24602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cxnSp>
        <p:nvCxnSpPr>
          <p:cNvPr id="33" name="Conector recto 32"/>
          <p:cNvCxnSpPr>
            <a:stCxn id="30" idx="4"/>
          </p:cNvCxnSpPr>
          <p:nvPr userDrawn="1"/>
        </p:nvCxnSpPr>
        <p:spPr>
          <a:xfrm flipH="1">
            <a:off x="11342755" y="1633219"/>
            <a:ext cx="24080" cy="214365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11595435" y="4638261"/>
            <a:ext cx="0" cy="1020417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 userDrawn="1"/>
        </p:nvCxnSpPr>
        <p:spPr>
          <a:xfrm>
            <a:off x="11885327" y="4187688"/>
            <a:ext cx="0" cy="147099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stCxn id="32" idx="4"/>
          </p:cNvCxnSpPr>
          <p:nvPr userDrawn="1"/>
        </p:nvCxnSpPr>
        <p:spPr>
          <a:xfrm flipH="1">
            <a:off x="12183501" y="1633219"/>
            <a:ext cx="6584" cy="4025459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 userDrawn="1"/>
        </p:nvCxnSpPr>
        <p:spPr>
          <a:xfrm flipH="1">
            <a:off x="11756610" y="1612004"/>
            <a:ext cx="15266" cy="149317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 userDrawn="1"/>
        </p:nvCxnSpPr>
        <p:spPr>
          <a:xfrm>
            <a:off x="11342755" y="3776870"/>
            <a:ext cx="252680" cy="86139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 userDrawn="1"/>
        </p:nvCxnSpPr>
        <p:spPr>
          <a:xfrm>
            <a:off x="11756610" y="3087757"/>
            <a:ext cx="127441" cy="111980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CEFFC640-76CE-4F26-89E5-C163D9DAEAE9}"/>
              </a:ext>
            </a:extLst>
          </p:cNvPr>
          <p:cNvSpPr/>
          <p:nvPr userDrawn="1"/>
        </p:nvSpPr>
        <p:spPr>
          <a:xfrm>
            <a:off x="9779730" y="6347641"/>
            <a:ext cx="383175" cy="36667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Espaço Reservado para Número de Slide 5">
            <a:extLst>
              <a:ext uri="{FF2B5EF4-FFF2-40B4-BE49-F238E27FC236}">
                <a16:creationId xmlns:a16="http://schemas.microsoft.com/office/drawing/2014/main" id="{F40B90E5-5F21-4D48-B5ED-BF092DB5C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067349B-5393-1A8A-E04B-35A0DFFF84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536" y="6028402"/>
            <a:ext cx="823250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B650751-67F8-C21B-8D29-8D47DAFA79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83952" y="6418209"/>
            <a:ext cx="904555" cy="334035"/>
          </a:xfrm>
          <a:prstGeom prst="rect">
            <a:avLst/>
          </a:prstGeom>
        </p:spPr>
      </p:pic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A21F655-63E4-F606-F3F2-A3FE8A8B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17 - 19, 2024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10D2B4D-D218-80A7-CC3A-D514E4CB86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711" y="6028402"/>
            <a:ext cx="571555" cy="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4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533A0-B356-4527-9207-E84DADD67DDC}" type="datetime1">
              <a:rPr lang="es-EC" smtClean="0"/>
              <a:t>20/5/2024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fld id="{32361D6B-D947-4665-8970-BF2692760D1F}" type="slidenum">
              <a:rPr lang="pt-BR" smtClean="0"/>
              <a:pPr/>
              <a:t>‹Nº›</a:t>
            </a:fld>
            <a:r>
              <a:rPr lang="pt-BR" dirty="0"/>
              <a:t> / </a:t>
            </a:r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A5BD258B-EDAE-4871-A4BF-5560F0637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s-EC" dirty="0" err="1"/>
              <a:t>July</a:t>
            </a:r>
            <a:r>
              <a:rPr lang="es-EC" dirty="0"/>
              <a:t> 26-28, 2028</a:t>
            </a:r>
          </a:p>
          <a:p>
            <a:r>
              <a:rPr lang="es-EC" sz="1100" dirty="0"/>
              <a:t>Guayaquil - Ecuador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4504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50296" y="544140"/>
            <a:ext cx="5817704" cy="2387600"/>
          </a:xfrm>
        </p:spPr>
        <p:txBody>
          <a:bodyPr/>
          <a:lstStyle/>
          <a:p>
            <a:r>
              <a:rPr lang="es-EC" dirty="0">
                <a:solidFill>
                  <a:srgbClr val="002060"/>
                </a:solidFill>
              </a:rPr>
              <a:t>TITLE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0296" y="3454120"/>
            <a:ext cx="5817704" cy="1655762"/>
          </a:xfrm>
        </p:spPr>
        <p:txBody>
          <a:bodyPr/>
          <a:lstStyle/>
          <a:p>
            <a:r>
              <a:rPr lang="es-EC" dirty="0"/>
              <a:t>AUTHORS</a:t>
            </a:r>
          </a:p>
          <a:p>
            <a:r>
              <a:rPr lang="es-EC" dirty="0">
                <a:solidFill>
                  <a:srgbClr val="0000FF"/>
                </a:solidFill>
              </a:rPr>
              <a:t>AFFILIATION</a:t>
            </a:r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5D3F2899-1996-464D-8BBE-AC07F657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354" y="6296568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4657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F6A46-07ED-43D9-8AEB-DC34F44A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333B9D-72F4-4D82-879E-0A84E9886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CED97F-C682-4017-8FEC-EF1FE2AF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10112C-5AD5-472E-B79F-7D78A9D9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10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1279B854-6A5C-ABF1-095F-F4E03D07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866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sz="3200" dirty="0" err="1"/>
              <a:t>Slides</a:t>
            </a:r>
            <a:r>
              <a:rPr lang="es-EC" sz="3200" dirty="0"/>
              <a:t> </a:t>
            </a:r>
            <a:r>
              <a:rPr lang="es-EC" sz="3200" dirty="0" err="1"/>
              <a:t>should</a:t>
            </a:r>
            <a:r>
              <a:rPr lang="es-EC" sz="3200" dirty="0"/>
              <a:t> </a:t>
            </a:r>
            <a:r>
              <a:rPr lang="es-EC" sz="3200" dirty="0" err="1"/>
              <a:t>follow</a:t>
            </a:r>
            <a:r>
              <a:rPr lang="es-EC" sz="3200" dirty="0"/>
              <a:t> </a:t>
            </a:r>
            <a:r>
              <a:rPr lang="es-EC" sz="3200" dirty="0" err="1"/>
              <a:t>the</a:t>
            </a:r>
            <a:r>
              <a:rPr lang="es-EC" sz="3200" dirty="0"/>
              <a:t> </a:t>
            </a:r>
            <a:r>
              <a:rPr lang="es-EC" sz="3200" dirty="0" err="1"/>
              <a:t>patterns</a:t>
            </a:r>
            <a:r>
              <a:rPr lang="es-EC" sz="3200" dirty="0"/>
              <a:t> in </a:t>
            </a:r>
            <a:r>
              <a:rPr lang="es-EC" sz="3200" dirty="0" err="1"/>
              <a:t>this</a:t>
            </a:r>
            <a:r>
              <a:rPr lang="es-EC" sz="3200" dirty="0"/>
              <a:t> </a:t>
            </a:r>
            <a:r>
              <a:rPr lang="es-EC" sz="3200" dirty="0" err="1"/>
              <a:t>template</a:t>
            </a:r>
            <a:r>
              <a:rPr lang="es-EC" sz="3200" dirty="0"/>
              <a:t>.</a:t>
            </a:r>
          </a:p>
          <a:p>
            <a:r>
              <a:rPr lang="es-EC" sz="3200" dirty="0" err="1"/>
              <a:t>Slides</a:t>
            </a:r>
            <a:r>
              <a:rPr lang="es-EC" sz="3200" dirty="0"/>
              <a:t> </a:t>
            </a:r>
            <a:r>
              <a:rPr lang="es-EC" sz="3200" dirty="0" err="1"/>
              <a:t>must</a:t>
            </a:r>
            <a:r>
              <a:rPr lang="es-EC" sz="3200" dirty="0"/>
              <a:t> be </a:t>
            </a:r>
            <a:r>
              <a:rPr lang="es-EC" sz="3200" dirty="0" err="1"/>
              <a:t>enumerated</a:t>
            </a:r>
            <a:r>
              <a:rPr lang="es-EC" sz="3200" dirty="0"/>
              <a:t>. </a:t>
            </a:r>
          </a:p>
          <a:p>
            <a:r>
              <a:rPr lang="es-EC" sz="3200" dirty="0" err="1"/>
              <a:t>Each</a:t>
            </a:r>
            <a:r>
              <a:rPr lang="es-EC" sz="3200" dirty="0"/>
              <a:t> </a:t>
            </a:r>
            <a:r>
              <a:rPr lang="es-EC" sz="3200" dirty="0" err="1"/>
              <a:t>presentation</a:t>
            </a:r>
            <a:r>
              <a:rPr lang="es-EC" sz="3200" dirty="0"/>
              <a:t> </a:t>
            </a:r>
            <a:r>
              <a:rPr lang="es-EC" sz="3200" dirty="0" err="1"/>
              <a:t>should</a:t>
            </a:r>
            <a:r>
              <a:rPr lang="es-EC" sz="3200" dirty="0"/>
              <a:t> be </a:t>
            </a:r>
            <a:r>
              <a:rPr lang="es-EC" sz="3200" dirty="0" err="1"/>
              <a:t>planned</a:t>
            </a:r>
            <a:r>
              <a:rPr lang="es-EC" sz="3200" dirty="0"/>
              <a:t> </a:t>
            </a:r>
            <a:r>
              <a:rPr lang="es-EC" sz="3200" dirty="0" err="1"/>
              <a:t>to</a:t>
            </a:r>
            <a:r>
              <a:rPr lang="es-EC" sz="3200" dirty="0"/>
              <a:t> </a:t>
            </a:r>
            <a:r>
              <a:rPr lang="es-EC" sz="3200" dirty="0" err="1"/>
              <a:t>comply</a:t>
            </a:r>
            <a:r>
              <a:rPr lang="es-EC" sz="3200" dirty="0"/>
              <a:t> </a:t>
            </a:r>
            <a:r>
              <a:rPr lang="es-EC" sz="3200" dirty="0" err="1"/>
              <a:t>with</a:t>
            </a:r>
            <a:r>
              <a:rPr lang="es-EC" sz="3200" dirty="0"/>
              <a:t>:</a:t>
            </a:r>
          </a:p>
          <a:p>
            <a:pPr lvl="1"/>
            <a:r>
              <a:rPr lang="es-EC" dirty="0"/>
              <a:t>10 minutes </a:t>
            </a:r>
            <a:r>
              <a:rPr lang="es-EC" dirty="0" err="1"/>
              <a:t>for</a:t>
            </a:r>
            <a:r>
              <a:rPr lang="es-EC" dirty="0"/>
              <a:t> oral </a:t>
            </a:r>
            <a:r>
              <a:rPr lang="es-EC" dirty="0" err="1"/>
              <a:t>presentation</a:t>
            </a:r>
            <a:r>
              <a:rPr lang="es-EC" dirty="0"/>
              <a:t> </a:t>
            </a:r>
          </a:p>
          <a:p>
            <a:pPr lvl="1"/>
            <a:r>
              <a:rPr lang="es-EC" dirty="0"/>
              <a:t>5 minutes </a:t>
            </a:r>
            <a:r>
              <a:rPr lang="es-EC" dirty="0" err="1"/>
              <a:t>for</a:t>
            </a:r>
            <a:r>
              <a:rPr lang="es-EC" dirty="0"/>
              <a:t> a </a:t>
            </a:r>
            <a:r>
              <a:rPr lang="es-EC" dirty="0" err="1"/>
              <a:t>questions</a:t>
            </a:r>
            <a:r>
              <a:rPr lang="es-EC" dirty="0"/>
              <a:t> and </a:t>
            </a:r>
            <a:r>
              <a:rPr lang="es-EC" dirty="0" err="1"/>
              <a:t>answers</a:t>
            </a:r>
            <a:r>
              <a:rPr lang="es-EC" dirty="0"/>
              <a:t> </a:t>
            </a:r>
            <a:r>
              <a:rPr lang="es-EC" dirty="0" err="1"/>
              <a:t>session</a:t>
            </a:r>
            <a:endParaRPr lang="es-EC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2</a:t>
            </a:fld>
            <a:endParaRPr lang="pt-BR" dirty="0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B922EEAF-BC43-440F-994D-183707DC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909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Introduction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Aim</a:t>
            </a:r>
            <a:endParaRPr lang="es-EC" dirty="0"/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Methodology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Results</a:t>
            </a:r>
            <a:r>
              <a:rPr lang="es-EC" dirty="0"/>
              <a:t> y </a:t>
            </a:r>
            <a:r>
              <a:rPr lang="es-EC" dirty="0" err="1"/>
              <a:t>discussion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Conclusions</a:t>
            </a:r>
            <a:r>
              <a:rPr lang="es-EC" dirty="0"/>
              <a:t> and social </a:t>
            </a:r>
            <a:r>
              <a:rPr lang="es-EC" dirty="0" err="1"/>
              <a:t>implications</a:t>
            </a:r>
            <a:r>
              <a:rPr lang="es-EC" dirty="0"/>
              <a:t> 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s-EC" dirty="0" err="1"/>
              <a:t>References</a:t>
            </a:r>
            <a:endParaRPr lang="es-EC" dirty="0"/>
          </a:p>
          <a:p>
            <a:endParaRPr lang="es-EC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3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A79D1C24-0F4D-3166-98F6-BC701E9E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196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4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72ADA756-6F48-1669-DA0B-417D37308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27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5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2A13BF4F-571D-4F1D-51CB-18A4DF033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711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6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E3D0A435-29BE-2779-110E-1B304D76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34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7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2F2A415F-C453-D518-7591-37AF7772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247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AND DISCUSSION: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8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65F97B46-4A11-32BB-05FE-75FABDFC8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464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 AND SOCIAL IMPLICATIONS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35FC-453F-4ED8-BC5A-C5931952F450}" type="datetime1">
              <a:rPr lang="es-EC" smtClean="0"/>
              <a:t>20/5/2024</a:t>
            </a:fld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2361D6B-D947-4665-8970-BF2692760D1F}" type="slidenum">
              <a:rPr lang="pt-BR" smtClean="0"/>
              <a:t>9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0EB8D635-F795-A32A-2583-7DE607DC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s-EC" dirty="0" err="1"/>
              <a:t>July</a:t>
            </a:r>
            <a:r>
              <a:rPr lang="es-EC" dirty="0"/>
              <a:t> 17-19, 2023</a:t>
            </a:r>
          </a:p>
          <a:p>
            <a:r>
              <a:rPr lang="es-EC" dirty="0"/>
              <a:t>Guayaquil - Ecuador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0277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157</Words>
  <Application>Microsoft Office PowerPoint</Application>
  <PresentationFormat>Panorámica</PresentationFormat>
  <Paragraphs>60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TITLE</vt:lpstr>
      <vt:lpstr>Presentación de PowerPoint</vt:lpstr>
      <vt:lpstr>CONTENT:</vt:lpstr>
      <vt:lpstr>INTRODUCTION:</vt:lpstr>
      <vt:lpstr>PROBLEM:</vt:lpstr>
      <vt:lpstr>AIM:</vt:lpstr>
      <vt:lpstr>METHODOLOGY:</vt:lpstr>
      <vt:lpstr>RESULTS AND DISCUSSION:</vt:lpstr>
      <vt:lpstr>CONCLUSIONS AND SOCIAL IMPLICATIONS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cp:lastModifiedBy>LENIN CEVALLOS</cp:lastModifiedBy>
  <cp:revision>25</cp:revision>
  <dcterms:created xsi:type="dcterms:W3CDTF">2014-09-03T17:37:14Z</dcterms:created>
  <dcterms:modified xsi:type="dcterms:W3CDTF">2024-05-20T23:49:26Z</dcterms:modified>
</cp:coreProperties>
</file>