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98" r:id="rId3"/>
    <p:sldId id="299" r:id="rId4"/>
    <p:sldId id="300" r:id="rId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976"/>
    <a:srgbClr val="FF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BCFA-AC57-48C9-A8A5-C1BCFFE68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DA21E3-F807-448F-B411-96504EC79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5753B-D3B1-444C-878C-03F3AB73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C5F55-6414-4768-85F7-FB616DB5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30901-4BB7-4AA8-94A7-9B585728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4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B37EC-B431-4456-8008-ED98C5F3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1CA304-5C85-4769-A2DF-4F0FF7C09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164CA-49DA-4AB5-BCAC-7670CED2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E144A9-6645-4045-93CC-FE46C7CB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573AF0-D237-403C-B61A-34904D76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F78F6A-FC42-48B2-9288-01F0A3133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FECAFE-6495-4C39-9B34-6EB1CBEB8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2B640-F855-415C-9C7F-BFAD4735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8AE934-A317-4505-8186-FCB824BE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DE1017-67BF-4FB2-B531-21DC7BEA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8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73088-12F6-4140-B3C2-49E2820E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A168E6-27F3-4B47-AA5A-A407764E9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80F38-49A3-4F97-BE1D-62BC2CBE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806EB2-71BB-41E5-8801-8E904773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1C612-9DEC-422D-AF27-A430BAB3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6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AE059-AE3D-47EE-B9AD-385BF54E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D9C233-8F47-48AA-836B-F31236A8E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1A593-AA17-43AD-A909-320BCB75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39809F-B108-4230-BDE3-F2C200D1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FB080-6464-4E69-A4B3-35CD4570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4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41517-5B28-486C-894A-CEAAC974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DE3EEC-8DFA-40A2-83E0-33D4CEF3A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D1D4B3-2288-4698-A5FB-6B518B2A4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E81E3-43DD-420F-B54F-03DC65A3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B29FB-D29B-42B9-8AB8-1A937CF3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031FF5-06A0-4D8B-89D4-1DF70ABF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0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50A72-3780-45C9-BCBC-40A403E9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667339-E939-4AC1-8FAA-778A7D9E8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7DB098-9A8A-4960-BA3D-D34CD93F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A592C2-89F6-4024-A1BB-A95FE0A29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F7D3B5-0D73-4481-9A66-DA6E38514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1CA69F-16C1-4F51-BBD5-6F88F5B3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1E0534-290F-4159-8474-4BCBE229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99F71C-5B35-4351-8EF8-DEDFA3AD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3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78B62-AEC6-4AAC-BBE9-87D63EEB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49AC96-0D11-4A78-94B8-FE64AF93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912404-413E-458E-88C1-E503573D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FF40EB-7499-4B7A-84C0-E4221244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6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2EAC1F-D099-4868-B512-2A94869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933654-9602-4FDF-9EC7-0EBD0562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AC90D0-A90A-4AA1-A46D-EB5CDD3F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5FB59-13BE-454A-A514-00E98469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85ECC8-F20D-44E6-8BFD-F0CB95C6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8ED239-87DE-4576-934F-256C2A4CF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5CAA17-18B0-448F-92A6-060E2E09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2E6397-43D3-4075-A672-21058221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5E421E-9135-48B6-8636-0898F1A0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C02F9-64B0-4A73-8178-6681A6E2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5FDD56-DA81-409D-9CCB-8F1368404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35385A-F946-4262-8C29-04811C08B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5BC80E-9D33-44A8-91AD-143E065B6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0F8799-16AD-4410-A920-E15B170B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84021-2F23-4314-B36A-917213B9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8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1C273E-37B6-446F-A214-10B565C4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8E12E8-1DB6-419E-B89F-47DE575DF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A2C651-24DB-45B5-B573-19FE53A44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7E8941-9533-49B9-9A54-1336D71E7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8F51BC-8FEE-4A81-B859-ECBF3F21D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3BEC9-D3DE-46DF-AB23-3BF3F79C5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252" y="1271519"/>
            <a:ext cx="9554818" cy="2387600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rgbClr val="013976"/>
                </a:solidFill>
                <a:latin typeface="Fira Sans ExtraBold" panose="020B0903050000020004" pitchFamily="34" charset="0"/>
              </a:rPr>
              <a:t>INFORME DE TRANSMISIÓN </a:t>
            </a:r>
            <a:br>
              <a:rPr lang="es-MX" sz="4000" dirty="0">
                <a:solidFill>
                  <a:srgbClr val="013976"/>
                </a:solidFill>
                <a:latin typeface="Fira Sans ExtraBold" panose="020B0903050000020004" pitchFamily="34" charset="0"/>
              </a:rPr>
            </a:br>
            <a:r>
              <a:rPr lang="es-MX" sz="3200" dirty="0">
                <a:solidFill>
                  <a:srgbClr val="013976"/>
                </a:solidFill>
                <a:latin typeface="Fira Sans ExtraBold" panose="020B0903050000020004" pitchFamily="34" charset="0"/>
              </a:rPr>
              <a:t>RENDICIÓN DE CUENTAS</a:t>
            </a:r>
            <a:br>
              <a:rPr lang="es-MX" sz="3200" dirty="0">
                <a:solidFill>
                  <a:srgbClr val="013976"/>
                </a:solidFill>
                <a:latin typeface="Fira Sans ExtraBold" panose="020B0903050000020004" pitchFamily="34" charset="0"/>
              </a:rPr>
            </a:br>
            <a:r>
              <a:rPr lang="es-MX" sz="3200" dirty="0">
                <a:solidFill>
                  <a:srgbClr val="013976"/>
                </a:solidFill>
                <a:latin typeface="Fira Sans ExtraBold" panose="020B0903050000020004" pitchFamily="34" charset="0"/>
              </a:rPr>
              <a:t>UNIVERSIDAD POLITÉCNIA SALESIANA</a:t>
            </a:r>
            <a:endParaRPr lang="es-EC" sz="3200" dirty="0">
              <a:solidFill>
                <a:srgbClr val="013976"/>
              </a:solidFill>
              <a:latin typeface="Fira Sans ExtraBold" panose="020B09030500000200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04C7C2-39D2-47C1-9800-2983289E1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642" y="3930719"/>
            <a:ext cx="3525077" cy="1655762"/>
          </a:xfrm>
        </p:spPr>
        <p:txBody>
          <a:bodyPr/>
          <a:lstStyle/>
          <a:p>
            <a:r>
              <a:rPr lang="es-MX" dirty="0">
                <a:latin typeface="Fira Sans ExtraBold" panose="020B0903050000020004" pitchFamily="34" charset="0"/>
              </a:rPr>
              <a:t>13 de mayo del 2021</a:t>
            </a:r>
            <a:endParaRPr lang="es-EC" dirty="0">
              <a:latin typeface="Fira Sans ExtraBold" panose="020B09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2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0E293-A39A-4AB1-903B-FC2EAC9E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6851" y="504611"/>
            <a:ext cx="1696280" cy="789162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013976"/>
                </a:solidFill>
                <a:latin typeface="Fira Sans Book" panose="020B0503050000020004" pitchFamily="34" charset="0"/>
              </a:rPr>
              <a:t>Cuenca</a:t>
            </a:r>
            <a:endParaRPr lang="es-EC" sz="3600" dirty="0">
              <a:solidFill>
                <a:srgbClr val="013976"/>
              </a:solidFill>
              <a:latin typeface="Fira Sans Book" panose="020B05030500000200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E5A49A-7DA1-4132-8559-3A72718E12FA}"/>
              </a:ext>
            </a:extLst>
          </p:cNvPr>
          <p:cNvSpPr/>
          <p:nvPr/>
        </p:nvSpPr>
        <p:spPr>
          <a:xfrm>
            <a:off x="8534400" y="1129378"/>
            <a:ext cx="2822713" cy="73915"/>
          </a:xfrm>
          <a:prstGeom prst="rect">
            <a:avLst/>
          </a:prstGeom>
          <a:solidFill>
            <a:srgbClr val="FF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E91F0C-C9A8-488E-8D84-DFA7E9F5B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4"/>
          <a:stretch/>
        </p:blipFill>
        <p:spPr>
          <a:xfrm>
            <a:off x="1495425" y="1417944"/>
            <a:ext cx="9201150" cy="441714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F97E6D1-3280-4C40-B43A-2B4277126B9B}"/>
              </a:ext>
            </a:extLst>
          </p:cNvPr>
          <p:cNvSpPr txBox="1"/>
          <p:nvPr/>
        </p:nvSpPr>
        <p:spPr>
          <a:xfrm>
            <a:off x="1495425" y="6049740"/>
            <a:ext cx="92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1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existieron comentarios en la transmisión. </a:t>
            </a:r>
          </a:p>
        </p:txBody>
      </p:sp>
    </p:spTree>
    <p:extLst>
      <p:ext uri="{BB962C8B-B14F-4D97-AF65-F5344CB8AC3E}">
        <p14:creationId xmlns:p14="http://schemas.microsoft.com/office/powerpoint/2010/main" val="373280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0E293-A39A-4AB1-903B-FC2EAC9E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1408" y="508223"/>
            <a:ext cx="1696280" cy="789162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013976"/>
                </a:solidFill>
                <a:latin typeface="Fira Sans Book" panose="020B0503050000020004" pitchFamily="34" charset="0"/>
              </a:rPr>
              <a:t>Quito</a:t>
            </a:r>
            <a:endParaRPr lang="es-EC" sz="3600" dirty="0">
              <a:solidFill>
                <a:srgbClr val="013976"/>
              </a:solidFill>
              <a:latin typeface="Fira Sans Book" panose="020B05030500000200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E5A49A-7DA1-4132-8559-3A72718E12FA}"/>
              </a:ext>
            </a:extLst>
          </p:cNvPr>
          <p:cNvSpPr/>
          <p:nvPr/>
        </p:nvSpPr>
        <p:spPr>
          <a:xfrm>
            <a:off x="8534400" y="1129378"/>
            <a:ext cx="2822713" cy="73915"/>
          </a:xfrm>
          <a:prstGeom prst="rect">
            <a:avLst/>
          </a:prstGeom>
          <a:solidFill>
            <a:srgbClr val="FF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97E6D1-3280-4C40-B43A-2B4277126B9B}"/>
              </a:ext>
            </a:extLst>
          </p:cNvPr>
          <p:cNvSpPr txBox="1"/>
          <p:nvPr/>
        </p:nvSpPr>
        <p:spPr>
          <a:xfrm>
            <a:off x="1495425" y="6049740"/>
            <a:ext cx="92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1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existieron comentarios en la transmisión.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A49949-DC37-4298-B655-F0B3718A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48" y="1375697"/>
            <a:ext cx="92202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0E293-A39A-4AB1-903B-FC2EAC9E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278" y="504611"/>
            <a:ext cx="2146853" cy="789162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solidFill>
                  <a:srgbClr val="013976"/>
                </a:solidFill>
                <a:latin typeface="Fira Sans Book" panose="020B0503050000020004" pitchFamily="34" charset="0"/>
              </a:rPr>
              <a:t>Guayaquil</a:t>
            </a:r>
            <a:endParaRPr lang="es-EC" sz="3600" dirty="0">
              <a:solidFill>
                <a:srgbClr val="013976"/>
              </a:solidFill>
              <a:latin typeface="Fira Sans Book" panose="020B05030500000200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E5A49A-7DA1-4132-8559-3A72718E12FA}"/>
              </a:ext>
            </a:extLst>
          </p:cNvPr>
          <p:cNvSpPr/>
          <p:nvPr/>
        </p:nvSpPr>
        <p:spPr>
          <a:xfrm>
            <a:off x="8534400" y="1129378"/>
            <a:ext cx="2822713" cy="73915"/>
          </a:xfrm>
          <a:prstGeom prst="rect">
            <a:avLst/>
          </a:prstGeom>
          <a:solidFill>
            <a:srgbClr val="FF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97E6D1-3280-4C40-B43A-2B4277126B9B}"/>
              </a:ext>
            </a:extLst>
          </p:cNvPr>
          <p:cNvSpPr txBox="1"/>
          <p:nvPr/>
        </p:nvSpPr>
        <p:spPr>
          <a:xfrm>
            <a:off x="1495425" y="6049740"/>
            <a:ext cx="92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13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existieron comentarios en la transmisión.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5FF33B-1888-4C76-A31B-1FE556E7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407191"/>
            <a:ext cx="92106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37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40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Fira Sans Book</vt:lpstr>
      <vt:lpstr>Fira Sans ExtraBold</vt:lpstr>
      <vt:lpstr>Tema de Office</vt:lpstr>
      <vt:lpstr>INFORME DE TRANSMISIÓN  RENDICIÓN DE CUENTAS UNIVERSIDAD POLITÉCNIA SALESIANA</vt:lpstr>
      <vt:lpstr>Cuenca</vt:lpstr>
      <vt:lpstr>Quito</vt:lpstr>
      <vt:lpstr>Guayaquil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Contenido Redes Sociales</dc:title>
  <dc:creator>Fernando Suescum</dc:creator>
  <cp:lastModifiedBy>Silvia</cp:lastModifiedBy>
  <cp:revision>166</cp:revision>
  <dcterms:created xsi:type="dcterms:W3CDTF">2020-04-26T17:09:32Z</dcterms:created>
  <dcterms:modified xsi:type="dcterms:W3CDTF">2021-06-25T22:43:50Z</dcterms:modified>
</cp:coreProperties>
</file>