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98" r:id="rId3"/>
    <p:sldId id="299" r:id="rId4"/>
    <p:sldId id="300" r:id="rId5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976"/>
    <a:srgbClr val="FFC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A6BCFA-AC57-48C9-A8A5-C1BCFFE688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DA21E3-F807-448F-B411-96504EC79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C5753B-D3B1-444C-878C-03F3AB73E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C5F55-6414-4768-85F7-FB616DB59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030901-4BB7-4AA8-94A7-9B585728E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943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73088-12F6-4140-B3C2-49E2820EE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A168E6-27F3-4B47-AA5A-A407764E9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780F38-49A3-4F97-BE1D-62BC2CBED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806EB2-71BB-41E5-8801-8E9047739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61C612-9DEC-422D-AF27-A430BAB31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16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CAE059-AE3D-47EE-B9AD-385BF54E9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D9C233-8F47-48AA-836B-F31236A8E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B1A593-AA17-43AD-A909-320BCB75A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39809F-B108-4230-BDE3-F2C200D14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CFB080-6464-4E69-A4B3-35CD45706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140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41517-5B28-486C-894A-CEAAC974B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DE3EEC-8DFA-40A2-83E0-33D4CEF3A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D1D4B3-2288-4698-A5FB-6B518B2A4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5E81E3-43DD-420F-B54F-03DC65A34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27B29FB-D29B-42B9-8AB8-1A937CF3A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031FF5-06A0-4D8B-89D4-1DF70ABF6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0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50A72-3780-45C9-BCBC-40A403E9C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667339-E939-4AC1-8FAA-778A7D9E8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7DB098-9A8A-4960-BA3D-D34CD93F0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5A592C2-89F6-4024-A1BB-A95FE0A294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AF7D3B5-0D73-4481-9A66-DA6E38514E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D1CA69F-16C1-4F51-BBD5-6F88F5B3C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91E0534-290F-4159-8474-4BCBE229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E99F71C-5B35-4351-8EF8-DEDFA3AD4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73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78B62-AEC6-4AAC-BBE9-87D63EEBC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049AC96-0D11-4A78-94B8-FE64AF932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3912404-413E-458E-88C1-E503573D9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CFF40EB-7499-4B7A-84C0-E4221244C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361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42EAC1F-D099-4868-B512-2A94869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C933654-9602-4FDF-9EC7-0EBD0562F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AC90D0-A90A-4AA1-A46D-EB5CDD3F8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59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75FB59-13BE-454A-A514-00E984699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85ECC8-F20D-44E6-8BFD-F0CB95C6E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8ED239-87DE-4576-934F-256C2A4CF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5CAA17-18B0-448F-92A6-060E2E093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2E6397-43D3-4075-A672-210582215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5E421E-9135-48B6-8636-0898F1A0F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16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C02F9-64B0-4A73-8178-6681A6E22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5FDD56-DA81-409D-9CCB-8F13684049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35385A-F946-4262-8C29-04811C08B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65BC80E-9D33-44A8-91AD-143E065B6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70F8799-16AD-4410-A920-E15B170B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184021-2F23-4314-B36A-917213B9C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28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3B37EC-B431-4456-8008-ED98C5F31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91CA304-5C85-4769-A2DF-4F0FF7C09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3164CA-49DA-4AB5-BCAC-7670CED2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E144A9-6645-4045-93CC-FE46C7CB8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573AF0-D237-403C-B61A-34904D769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498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FF78F6A-FC42-48B2-9288-01F0A3133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FECAFE-6495-4C39-9B34-6EB1CBEB8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F2B640-F855-415C-9C7F-BFAD47351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8AE934-A317-4505-8186-FCB824BE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DE1017-67BF-4FB2-B531-21DC7BEAD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8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31C273E-37B6-446F-A214-10B565C40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8E12E8-1DB6-419E-B89F-47DE575DF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A2C651-24DB-45B5-B573-19FE53A44D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6/25/2021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7E8941-9533-49B9-9A54-1336D71E7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8F51BC-8FEE-4A81-B859-ECBF3F21D6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9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13BEC9-D3DE-46DF-AB23-3BF3F79C5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7252" y="1271519"/>
            <a:ext cx="9554818" cy="2387600"/>
          </a:xfrm>
        </p:spPr>
        <p:txBody>
          <a:bodyPr>
            <a:noAutofit/>
          </a:bodyPr>
          <a:lstStyle/>
          <a:p>
            <a:r>
              <a:rPr lang="es-MX" sz="4000" dirty="0">
                <a:solidFill>
                  <a:srgbClr val="013976"/>
                </a:solidFill>
                <a:latin typeface="Fira Sans ExtraBold" panose="020B0903050000020004" pitchFamily="34" charset="0"/>
              </a:rPr>
              <a:t>INFORME DE TRANSMISIÓN </a:t>
            </a:r>
            <a:br>
              <a:rPr lang="es-MX" sz="4000" dirty="0">
                <a:solidFill>
                  <a:srgbClr val="013976"/>
                </a:solidFill>
                <a:latin typeface="Fira Sans ExtraBold" panose="020B0903050000020004" pitchFamily="34" charset="0"/>
              </a:rPr>
            </a:br>
            <a:r>
              <a:rPr lang="es-MX" sz="3200" dirty="0">
                <a:solidFill>
                  <a:srgbClr val="013976"/>
                </a:solidFill>
                <a:latin typeface="Fira Sans ExtraBold" panose="020B0903050000020004" pitchFamily="34" charset="0"/>
              </a:rPr>
              <a:t>RENDICIÓN DE CUENTAS</a:t>
            </a:r>
            <a:br>
              <a:rPr lang="es-MX" sz="3200" dirty="0">
                <a:solidFill>
                  <a:srgbClr val="013976"/>
                </a:solidFill>
                <a:latin typeface="Fira Sans ExtraBold" panose="020B0903050000020004" pitchFamily="34" charset="0"/>
              </a:rPr>
            </a:br>
            <a:r>
              <a:rPr lang="es-MX" sz="3200" dirty="0">
                <a:solidFill>
                  <a:srgbClr val="013976"/>
                </a:solidFill>
                <a:latin typeface="Fira Sans ExtraBold" panose="020B0903050000020004" pitchFamily="34" charset="0"/>
              </a:rPr>
              <a:t>UNIVERSIDAD POLITÉCNIA SALESIANA</a:t>
            </a:r>
            <a:endParaRPr lang="es-EC" sz="3200" dirty="0">
              <a:solidFill>
                <a:srgbClr val="013976"/>
              </a:solidFill>
              <a:latin typeface="Fira Sans ExtraBold" panose="020B09030500000200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004C7C2-39D2-47C1-9800-2983289E1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4642" y="3930719"/>
            <a:ext cx="3525077" cy="1655762"/>
          </a:xfrm>
        </p:spPr>
        <p:txBody>
          <a:bodyPr/>
          <a:lstStyle/>
          <a:p>
            <a:r>
              <a:rPr lang="es-MX" dirty="0">
                <a:latin typeface="Fira Sans ExtraBold" panose="020B0903050000020004" pitchFamily="34" charset="0"/>
              </a:rPr>
              <a:t>13 de mayo del 2021</a:t>
            </a:r>
            <a:endParaRPr lang="es-EC" dirty="0">
              <a:latin typeface="Fira Sans ExtraBold" panose="020B09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922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50E293-A39A-4AB1-903B-FC2EAC9E2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6851" y="504611"/>
            <a:ext cx="1696280" cy="789162"/>
          </a:xfrm>
        </p:spPr>
        <p:txBody>
          <a:bodyPr>
            <a:normAutofit/>
          </a:bodyPr>
          <a:lstStyle/>
          <a:p>
            <a:r>
              <a:rPr lang="es-MX" sz="3600" dirty="0">
                <a:solidFill>
                  <a:srgbClr val="013976"/>
                </a:solidFill>
                <a:latin typeface="Fira Sans Book" panose="020B0503050000020004" pitchFamily="34" charset="0"/>
              </a:rPr>
              <a:t>Cuenca</a:t>
            </a:r>
            <a:endParaRPr lang="es-EC" sz="3600" dirty="0">
              <a:solidFill>
                <a:srgbClr val="013976"/>
              </a:solidFill>
              <a:latin typeface="Fira Sans Book" panose="020B05030500000200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5A49A-7DA1-4132-8559-3A72718E12FA}"/>
              </a:ext>
            </a:extLst>
          </p:cNvPr>
          <p:cNvSpPr/>
          <p:nvPr/>
        </p:nvSpPr>
        <p:spPr>
          <a:xfrm>
            <a:off x="8534400" y="1129378"/>
            <a:ext cx="2822713" cy="73915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FE91F0C-C9A8-488E-8D84-DFA7E9F5BB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4"/>
          <a:stretch/>
        </p:blipFill>
        <p:spPr>
          <a:xfrm>
            <a:off x="1495425" y="1417944"/>
            <a:ext cx="9201150" cy="441714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F97E6D1-3280-4C40-B43A-2B4277126B9B}"/>
              </a:ext>
            </a:extLst>
          </p:cNvPr>
          <p:cNvSpPr txBox="1"/>
          <p:nvPr/>
        </p:nvSpPr>
        <p:spPr>
          <a:xfrm>
            <a:off x="1495425" y="6049740"/>
            <a:ext cx="92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0139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existieron comentarios en la transmisión. </a:t>
            </a:r>
          </a:p>
        </p:txBody>
      </p:sp>
    </p:spTree>
    <p:extLst>
      <p:ext uri="{BB962C8B-B14F-4D97-AF65-F5344CB8AC3E}">
        <p14:creationId xmlns:p14="http://schemas.microsoft.com/office/powerpoint/2010/main" val="3732801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50E293-A39A-4AB1-903B-FC2EAC9E2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1408" y="508223"/>
            <a:ext cx="1696280" cy="789162"/>
          </a:xfrm>
        </p:spPr>
        <p:txBody>
          <a:bodyPr>
            <a:normAutofit/>
          </a:bodyPr>
          <a:lstStyle/>
          <a:p>
            <a:r>
              <a:rPr lang="es-MX" sz="3600" dirty="0">
                <a:solidFill>
                  <a:srgbClr val="013976"/>
                </a:solidFill>
                <a:latin typeface="Fira Sans Book" panose="020B0503050000020004" pitchFamily="34" charset="0"/>
              </a:rPr>
              <a:t>Quito</a:t>
            </a:r>
            <a:endParaRPr lang="es-EC" sz="3600" dirty="0">
              <a:solidFill>
                <a:srgbClr val="013976"/>
              </a:solidFill>
              <a:latin typeface="Fira Sans Book" panose="020B05030500000200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5A49A-7DA1-4132-8559-3A72718E12FA}"/>
              </a:ext>
            </a:extLst>
          </p:cNvPr>
          <p:cNvSpPr/>
          <p:nvPr/>
        </p:nvSpPr>
        <p:spPr>
          <a:xfrm>
            <a:off x="8534400" y="1129378"/>
            <a:ext cx="2822713" cy="73915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F97E6D1-3280-4C40-B43A-2B4277126B9B}"/>
              </a:ext>
            </a:extLst>
          </p:cNvPr>
          <p:cNvSpPr txBox="1"/>
          <p:nvPr/>
        </p:nvSpPr>
        <p:spPr>
          <a:xfrm>
            <a:off x="1495425" y="6049740"/>
            <a:ext cx="92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0139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existieron comentarios en la transmisión.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4A49949-DC37-4298-B655-F0B3718A1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348" y="1375697"/>
            <a:ext cx="9220200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52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50E293-A39A-4AB1-903B-FC2EAC9E2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6278" y="504611"/>
            <a:ext cx="2146853" cy="789162"/>
          </a:xfrm>
        </p:spPr>
        <p:txBody>
          <a:bodyPr>
            <a:normAutofit fontScale="90000"/>
          </a:bodyPr>
          <a:lstStyle/>
          <a:p>
            <a:r>
              <a:rPr lang="es-MX" sz="3600" dirty="0">
                <a:solidFill>
                  <a:srgbClr val="013976"/>
                </a:solidFill>
                <a:latin typeface="Fira Sans Book" panose="020B0503050000020004" pitchFamily="34" charset="0"/>
              </a:rPr>
              <a:t>Guayaquil</a:t>
            </a:r>
            <a:endParaRPr lang="es-EC" sz="3600" dirty="0">
              <a:solidFill>
                <a:srgbClr val="013976"/>
              </a:solidFill>
              <a:latin typeface="Fira Sans Book" panose="020B05030500000200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5A49A-7DA1-4132-8559-3A72718E12FA}"/>
              </a:ext>
            </a:extLst>
          </p:cNvPr>
          <p:cNvSpPr/>
          <p:nvPr/>
        </p:nvSpPr>
        <p:spPr>
          <a:xfrm>
            <a:off x="8534400" y="1129378"/>
            <a:ext cx="2822713" cy="73915"/>
          </a:xfrm>
          <a:prstGeom prst="rect">
            <a:avLst/>
          </a:prstGeom>
          <a:solidFill>
            <a:srgbClr val="FFC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F97E6D1-3280-4C40-B43A-2B4277126B9B}"/>
              </a:ext>
            </a:extLst>
          </p:cNvPr>
          <p:cNvSpPr txBox="1"/>
          <p:nvPr/>
        </p:nvSpPr>
        <p:spPr>
          <a:xfrm>
            <a:off x="1495425" y="6049740"/>
            <a:ext cx="920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0139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existieron comentarios en la transmisión.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45FF33B-1888-4C76-A31B-1FE556E73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1407191"/>
            <a:ext cx="921067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372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2928</TotalTime>
  <Words>40</Words>
  <Application>Microsoft Office PowerPoint</Application>
  <PresentationFormat>Panorámica</PresentationFormat>
  <Paragraphs>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Fira Sans Book</vt:lpstr>
      <vt:lpstr>Fira Sans ExtraBold</vt:lpstr>
      <vt:lpstr>Tema de Office</vt:lpstr>
      <vt:lpstr>INFORME DE TRANSMISIÓN  RENDICIÓN DE CUENTAS UNIVERSIDAD POLITÉCNIA SALESIANA</vt:lpstr>
      <vt:lpstr>Cuenca</vt:lpstr>
      <vt:lpstr>Quito</vt:lpstr>
      <vt:lpstr>Guayaquil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Contenido Redes Sociales</dc:title>
  <dc:creator>Fernando Suescum</dc:creator>
  <cp:lastModifiedBy>Silvia</cp:lastModifiedBy>
  <cp:revision>166</cp:revision>
  <dcterms:created xsi:type="dcterms:W3CDTF">2020-04-26T17:09:32Z</dcterms:created>
  <dcterms:modified xsi:type="dcterms:W3CDTF">2021-06-25T22:43:50Z</dcterms:modified>
</cp:coreProperties>
</file>