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6" r:id="rId5"/>
    <p:sldId id="258" r:id="rId6"/>
    <p:sldId id="259" r:id="rId7"/>
    <p:sldId id="263" r:id="rId8"/>
    <p:sldId id="264" r:id="rId9"/>
    <p:sldId id="260" r:id="rId10"/>
    <p:sldId id="265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0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10" Type="http://schemas.openxmlformats.org/officeDocument/2006/relationships/image" Target="../media/image27.svg"/><Relationship Id="rId4" Type="http://schemas.openxmlformats.org/officeDocument/2006/relationships/image" Target="../media/image21.svg"/><Relationship Id="rId9" Type="http://schemas.openxmlformats.org/officeDocument/2006/relationships/image" Target="../media/image26.pn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6" Type="http://schemas.openxmlformats.org/officeDocument/2006/relationships/image" Target="../media/image33.svg"/><Relationship Id="rId5" Type="http://schemas.openxmlformats.org/officeDocument/2006/relationships/image" Target="../media/image32.png"/><Relationship Id="rId10" Type="http://schemas.openxmlformats.org/officeDocument/2006/relationships/image" Target="../media/image37.svg"/><Relationship Id="rId4" Type="http://schemas.openxmlformats.org/officeDocument/2006/relationships/image" Target="../media/image31.svg"/><Relationship Id="rId9" Type="http://schemas.openxmlformats.org/officeDocument/2006/relationships/image" Target="../media/image36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10" Type="http://schemas.openxmlformats.org/officeDocument/2006/relationships/image" Target="../media/image27.svg"/><Relationship Id="rId4" Type="http://schemas.openxmlformats.org/officeDocument/2006/relationships/image" Target="../media/image21.svg"/><Relationship Id="rId9" Type="http://schemas.openxmlformats.org/officeDocument/2006/relationships/image" Target="../media/image26.pn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6" Type="http://schemas.openxmlformats.org/officeDocument/2006/relationships/image" Target="../media/image33.svg"/><Relationship Id="rId5" Type="http://schemas.openxmlformats.org/officeDocument/2006/relationships/image" Target="../media/image32.png"/><Relationship Id="rId10" Type="http://schemas.openxmlformats.org/officeDocument/2006/relationships/image" Target="../media/image37.svg"/><Relationship Id="rId4" Type="http://schemas.openxmlformats.org/officeDocument/2006/relationships/image" Target="../media/image31.svg"/><Relationship Id="rId9" Type="http://schemas.openxmlformats.org/officeDocument/2006/relationships/image" Target="../media/image3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902B70-CD11-4A15-8564-8E70B3C6C70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493F5A-E04C-434C-8A82-03F32FB814B6}">
      <dgm:prSet/>
      <dgm:spPr/>
      <dgm:t>
        <a:bodyPr/>
        <a:lstStyle/>
        <a:p>
          <a:r>
            <a:rPr lang="en-US"/>
            <a:t>¿Qué es un sitio web? </a:t>
          </a:r>
        </a:p>
      </dgm:t>
    </dgm:pt>
    <dgm:pt modelId="{DBDAC359-D527-4B18-8885-D5A2947EBC34}" type="parTrans" cxnId="{CC0E4E9B-86C8-4BFF-8F7B-4DE4458D7716}">
      <dgm:prSet/>
      <dgm:spPr/>
      <dgm:t>
        <a:bodyPr/>
        <a:lstStyle/>
        <a:p>
          <a:endParaRPr lang="en-US"/>
        </a:p>
      </dgm:t>
    </dgm:pt>
    <dgm:pt modelId="{24F456C4-6942-4D3E-9634-16C2151736A6}" type="sibTrans" cxnId="{CC0E4E9B-86C8-4BFF-8F7B-4DE4458D7716}">
      <dgm:prSet/>
      <dgm:spPr/>
      <dgm:t>
        <a:bodyPr/>
        <a:lstStyle/>
        <a:p>
          <a:endParaRPr lang="en-US"/>
        </a:p>
      </dgm:t>
    </dgm:pt>
    <dgm:pt modelId="{8088D6CE-459A-4CF5-8E13-C52868005A66}">
      <dgm:prSet/>
      <dgm:spPr/>
      <dgm:t>
        <a:bodyPr/>
        <a:lstStyle/>
        <a:p>
          <a:r>
            <a:rPr lang="en-US"/>
            <a:t>Espacio digital para informar, conectar y difundir.</a:t>
          </a:r>
        </a:p>
      </dgm:t>
    </dgm:pt>
    <dgm:pt modelId="{A2818CD0-99A1-40AA-87CA-DC16660BC493}" type="parTrans" cxnId="{40A1EB0F-DED3-42F5-B6AB-D965C1F05FE9}">
      <dgm:prSet/>
      <dgm:spPr/>
      <dgm:t>
        <a:bodyPr/>
        <a:lstStyle/>
        <a:p>
          <a:endParaRPr lang="en-US"/>
        </a:p>
      </dgm:t>
    </dgm:pt>
    <dgm:pt modelId="{7DAC3F1E-F10B-4DB3-9929-2B81067E3D4B}" type="sibTrans" cxnId="{40A1EB0F-DED3-42F5-B6AB-D965C1F05FE9}">
      <dgm:prSet/>
      <dgm:spPr/>
      <dgm:t>
        <a:bodyPr/>
        <a:lstStyle/>
        <a:p>
          <a:endParaRPr lang="en-US"/>
        </a:p>
      </dgm:t>
    </dgm:pt>
    <dgm:pt modelId="{DAC422F5-6B6A-4BB8-A0D3-FB854ED9EF46}">
      <dgm:prSet/>
      <dgm:spPr/>
      <dgm:t>
        <a:bodyPr/>
        <a:lstStyle/>
        <a:p>
          <a:r>
            <a:rPr lang="en-US"/>
            <a:t>Objetivo del sitio: </a:t>
          </a:r>
        </a:p>
      </dgm:t>
    </dgm:pt>
    <dgm:pt modelId="{46E684F7-2279-476C-813C-95C2916105C6}" type="parTrans" cxnId="{99CBB368-9339-49C9-8C5F-8D734F89E084}">
      <dgm:prSet/>
      <dgm:spPr/>
      <dgm:t>
        <a:bodyPr/>
        <a:lstStyle/>
        <a:p>
          <a:endParaRPr lang="en-US"/>
        </a:p>
      </dgm:t>
    </dgm:pt>
    <dgm:pt modelId="{4B19DB2A-002D-4E24-86BF-CFE94C2006AC}" type="sibTrans" cxnId="{99CBB368-9339-49C9-8C5F-8D734F89E084}">
      <dgm:prSet/>
      <dgm:spPr/>
      <dgm:t>
        <a:bodyPr/>
        <a:lstStyle/>
        <a:p>
          <a:endParaRPr lang="en-US"/>
        </a:p>
      </dgm:t>
    </dgm:pt>
    <dgm:pt modelId="{B37A134B-FB69-4759-BDE5-3CC9F04E79E0}">
      <dgm:prSet/>
      <dgm:spPr/>
      <dgm:t>
        <a:bodyPr/>
        <a:lstStyle/>
        <a:p>
          <a:r>
            <a:rPr lang="en-US" dirty="0" err="1"/>
            <a:t>Comunicación</a:t>
          </a:r>
          <a:r>
            <a:rPr lang="en-US" dirty="0"/>
            <a:t> </a:t>
          </a:r>
          <a:r>
            <a:rPr lang="en-US" dirty="0" err="1"/>
            <a:t>institucional</a:t>
          </a:r>
          <a:r>
            <a:rPr lang="en-US" dirty="0"/>
            <a:t> y </a:t>
          </a:r>
          <a:r>
            <a:rPr lang="en-US" dirty="0" err="1"/>
            <a:t>visibilidad</a:t>
          </a:r>
          <a:r>
            <a:rPr lang="es-EC" dirty="0"/>
            <a:t> 24/7</a:t>
          </a:r>
          <a:r>
            <a:rPr lang="en-US" dirty="0"/>
            <a:t>.</a:t>
          </a:r>
        </a:p>
      </dgm:t>
    </dgm:pt>
    <dgm:pt modelId="{EAAC5F80-1E2D-48DF-B75E-1B179BA7013B}" type="parTrans" cxnId="{A7365037-766A-4B85-B844-A24E757486D0}">
      <dgm:prSet/>
      <dgm:spPr/>
      <dgm:t>
        <a:bodyPr/>
        <a:lstStyle/>
        <a:p>
          <a:endParaRPr lang="en-US"/>
        </a:p>
      </dgm:t>
    </dgm:pt>
    <dgm:pt modelId="{4E2D84DD-5E33-4FBC-A6A4-19E87C585219}" type="sibTrans" cxnId="{A7365037-766A-4B85-B844-A24E757486D0}">
      <dgm:prSet/>
      <dgm:spPr/>
      <dgm:t>
        <a:bodyPr/>
        <a:lstStyle/>
        <a:p>
          <a:endParaRPr lang="en-US"/>
        </a:p>
      </dgm:t>
    </dgm:pt>
    <dgm:pt modelId="{0CBF499A-49D0-4941-82BD-2910AAD1D1B1}">
      <dgm:prSet/>
      <dgm:spPr/>
      <dgm:t>
        <a:bodyPr/>
        <a:lstStyle/>
        <a:p>
          <a:r>
            <a:rPr lang="en-US" dirty="0"/>
            <a:t>Público </a:t>
          </a:r>
          <a:r>
            <a:rPr lang="en-US" dirty="0" err="1"/>
            <a:t>objetivo</a:t>
          </a:r>
          <a:r>
            <a:rPr lang="en-US" dirty="0"/>
            <a:t>: ¿a </a:t>
          </a:r>
          <a:r>
            <a:rPr lang="en-US" dirty="0" err="1"/>
            <a:t>quién</a:t>
          </a:r>
          <a:r>
            <a:rPr lang="en-US" dirty="0"/>
            <a:t> se dirige? ¿</a:t>
          </a:r>
          <a:r>
            <a:rPr lang="en-US" dirty="0" err="1"/>
            <a:t>Qué</a:t>
          </a:r>
          <a:r>
            <a:rPr lang="en-US" dirty="0"/>
            <a:t> </a:t>
          </a:r>
          <a:r>
            <a:rPr lang="en-US" dirty="0" err="1"/>
            <a:t>esperan</a:t>
          </a:r>
          <a:r>
            <a:rPr lang="en-US" dirty="0"/>
            <a:t> </a:t>
          </a:r>
          <a:r>
            <a:rPr lang="en-US" dirty="0" err="1"/>
            <a:t>encontrar</a:t>
          </a:r>
          <a:r>
            <a:rPr lang="en-US" dirty="0"/>
            <a:t> </a:t>
          </a:r>
          <a:r>
            <a:rPr lang="en-US" dirty="0" err="1"/>
            <a:t>los</a:t>
          </a:r>
          <a:r>
            <a:rPr lang="en-US" dirty="0"/>
            <a:t> </a:t>
          </a:r>
          <a:r>
            <a:rPr lang="en-US" dirty="0" err="1"/>
            <a:t>usuarios</a:t>
          </a:r>
          <a:r>
            <a:rPr lang="en-US" dirty="0"/>
            <a:t>?</a:t>
          </a:r>
        </a:p>
      </dgm:t>
    </dgm:pt>
    <dgm:pt modelId="{ED25154A-F78F-493A-AD60-3D69644C3FE5}" type="parTrans" cxnId="{1745D631-26C0-4729-97DB-4E5784C32C61}">
      <dgm:prSet/>
      <dgm:spPr/>
      <dgm:t>
        <a:bodyPr/>
        <a:lstStyle/>
        <a:p>
          <a:endParaRPr lang="en-US"/>
        </a:p>
      </dgm:t>
    </dgm:pt>
    <dgm:pt modelId="{7C63E4F6-C0DC-48C9-9ED3-2CC77B823B17}" type="sibTrans" cxnId="{1745D631-26C0-4729-97DB-4E5784C32C61}">
      <dgm:prSet/>
      <dgm:spPr/>
      <dgm:t>
        <a:bodyPr/>
        <a:lstStyle/>
        <a:p>
          <a:endParaRPr lang="en-US"/>
        </a:p>
      </dgm:t>
    </dgm:pt>
    <dgm:pt modelId="{84DDBA93-2B0E-4204-8FB5-3624D2A063B0}">
      <dgm:prSet/>
      <dgm:spPr/>
      <dgm:t>
        <a:bodyPr/>
        <a:lstStyle/>
        <a:p>
          <a:r>
            <a:rPr lang="es-EC"/>
            <a:t>¿Es informativo, educativo, comercial, de entretenimiento, institucional? ¿Qué tipo de contenido ofrece (noticias, productos, cursos, etc.)?</a:t>
          </a:r>
          <a:endParaRPr lang="en-US"/>
        </a:p>
      </dgm:t>
    </dgm:pt>
    <dgm:pt modelId="{FEBBA2A8-ADC5-47A2-8EDB-04D1942078BD}" type="parTrans" cxnId="{E8E8EA60-9C4B-4CC6-995C-E477FC1AD2DD}">
      <dgm:prSet/>
      <dgm:spPr/>
      <dgm:t>
        <a:bodyPr/>
        <a:lstStyle/>
        <a:p>
          <a:endParaRPr lang="en-US"/>
        </a:p>
      </dgm:t>
    </dgm:pt>
    <dgm:pt modelId="{9C939541-8561-43C0-B664-CD026D2274F1}" type="sibTrans" cxnId="{E8E8EA60-9C4B-4CC6-995C-E477FC1AD2DD}">
      <dgm:prSet/>
      <dgm:spPr/>
      <dgm:t>
        <a:bodyPr/>
        <a:lstStyle/>
        <a:p>
          <a:endParaRPr lang="en-US"/>
        </a:p>
      </dgm:t>
    </dgm:pt>
    <dgm:pt modelId="{97A71812-17C0-42D5-97C3-10AB283BC6BE}">
      <dgm:prSet/>
      <dgm:spPr/>
      <dgm:t>
        <a:bodyPr/>
        <a:lstStyle/>
        <a:p>
          <a:r>
            <a:rPr lang="en-US" dirty="0"/>
            <a:t>Mapa del sitio: </a:t>
          </a:r>
        </a:p>
      </dgm:t>
    </dgm:pt>
    <dgm:pt modelId="{9156F93F-7A66-40D6-BD52-DDDFFF91D57F}" type="parTrans" cxnId="{11821F40-E669-4BDA-913A-CD18832640F6}">
      <dgm:prSet/>
      <dgm:spPr/>
      <dgm:t>
        <a:bodyPr/>
        <a:lstStyle/>
        <a:p>
          <a:endParaRPr lang="en-US"/>
        </a:p>
      </dgm:t>
    </dgm:pt>
    <dgm:pt modelId="{46C651A2-3FFE-4340-A4B1-AE25CB7A0542}" type="sibTrans" cxnId="{11821F40-E669-4BDA-913A-CD18832640F6}">
      <dgm:prSet/>
      <dgm:spPr/>
      <dgm:t>
        <a:bodyPr/>
        <a:lstStyle/>
        <a:p>
          <a:endParaRPr lang="en-US"/>
        </a:p>
      </dgm:t>
    </dgm:pt>
    <dgm:pt modelId="{0F9E9B7E-09F7-404D-B556-86C83C3DC4A5}">
      <dgm:prSet/>
      <dgm:spPr/>
      <dgm:t>
        <a:bodyPr/>
        <a:lstStyle/>
        <a:p>
          <a:r>
            <a:rPr lang="en-US" dirty="0" err="1"/>
            <a:t>jerarquía</a:t>
          </a:r>
          <a:r>
            <a:rPr lang="en-US" dirty="0"/>
            <a:t> de </a:t>
          </a:r>
          <a:r>
            <a:rPr lang="en-US" dirty="0" err="1"/>
            <a:t>páginas</a:t>
          </a:r>
          <a:r>
            <a:rPr lang="en-US" dirty="0"/>
            <a:t> y </a:t>
          </a:r>
          <a:r>
            <a:rPr lang="en-US" dirty="0" err="1"/>
            <a:t>subpáginas</a:t>
          </a:r>
          <a:r>
            <a:rPr lang="en-US" dirty="0"/>
            <a:t>.</a:t>
          </a:r>
        </a:p>
      </dgm:t>
    </dgm:pt>
    <dgm:pt modelId="{102E1FF9-1185-4AA0-8B4A-A6204FF7F58D}" type="parTrans" cxnId="{95C8BBC6-6744-4F5B-84C6-292A089764EB}">
      <dgm:prSet/>
      <dgm:spPr/>
      <dgm:t>
        <a:bodyPr/>
        <a:lstStyle/>
        <a:p>
          <a:endParaRPr lang="en-US"/>
        </a:p>
      </dgm:t>
    </dgm:pt>
    <dgm:pt modelId="{5885DBBC-DC70-4FB2-A9F9-4963156097AD}" type="sibTrans" cxnId="{95C8BBC6-6744-4F5B-84C6-292A089764EB}">
      <dgm:prSet/>
      <dgm:spPr/>
      <dgm:t>
        <a:bodyPr/>
        <a:lstStyle/>
        <a:p>
          <a:endParaRPr lang="en-US"/>
        </a:p>
      </dgm:t>
    </dgm:pt>
    <dgm:pt modelId="{54BB1DD0-25A9-4273-B33F-E09E3582019D}">
      <dgm:prSet/>
      <dgm:spPr/>
      <dgm:t>
        <a:bodyPr/>
        <a:lstStyle/>
        <a:p>
          <a:r>
            <a:rPr lang="en-US"/>
            <a:t>Estructura de navegación: </a:t>
          </a:r>
        </a:p>
      </dgm:t>
    </dgm:pt>
    <dgm:pt modelId="{744E91CC-1732-4798-B926-2592A5ED9419}" type="parTrans" cxnId="{816C7B01-F857-422E-B01C-58FA6DE99340}">
      <dgm:prSet/>
      <dgm:spPr/>
      <dgm:t>
        <a:bodyPr/>
        <a:lstStyle/>
        <a:p>
          <a:endParaRPr lang="en-US"/>
        </a:p>
      </dgm:t>
    </dgm:pt>
    <dgm:pt modelId="{ED5339B6-7D27-41B8-8BA4-F6F3731CBB2A}" type="sibTrans" cxnId="{816C7B01-F857-422E-B01C-58FA6DE99340}">
      <dgm:prSet/>
      <dgm:spPr/>
      <dgm:t>
        <a:bodyPr/>
        <a:lstStyle/>
        <a:p>
          <a:endParaRPr lang="en-US"/>
        </a:p>
      </dgm:t>
    </dgm:pt>
    <dgm:pt modelId="{4EAC5A20-699D-4B4C-BCB1-8A4C48DDCA3C}">
      <dgm:prSet/>
      <dgm:spPr/>
      <dgm:t>
        <a:bodyPr/>
        <a:lstStyle/>
        <a:p>
          <a:r>
            <a:rPr lang="en-US" dirty="0" err="1"/>
            <a:t>menús</a:t>
          </a:r>
          <a:r>
            <a:rPr lang="en-US" dirty="0"/>
            <a:t>, </a:t>
          </a:r>
          <a:r>
            <a:rPr lang="en-US" dirty="0" err="1"/>
            <a:t>accesos</a:t>
          </a:r>
          <a:r>
            <a:rPr lang="en-US" dirty="0"/>
            <a:t> </a:t>
          </a:r>
          <a:r>
            <a:rPr lang="en-US" dirty="0" err="1"/>
            <a:t>rápidos</a:t>
          </a:r>
          <a:r>
            <a:rPr lang="en-US" dirty="0"/>
            <a:t>, pie de </a:t>
          </a:r>
          <a:r>
            <a:rPr lang="en-US" dirty="0" err="1"/>
            <a:t>página</a:t>
          </a:r>
          <a:r>
            <a:rPr lang="en-US" dirty="0"/>
            <a:t>.</a:t>
          </a:r>
        </a:p>
      </dgm:t>
    </dgm:pt>
    <dgm:pt modelId="{187498C6-0D55-449D-8186-BCEB06DABA9E}" type="parTrans" cxnId="{54D424F6-0782-4B96-92D9-5CED2D0B779D}">
      <dgm:prSet/>
      <dgm:spPr/>
      <dgm:t>
        <a:bodyPr/>
        <a:lstStyle/>
        <a:p>
          <a:endParaRPr lang="en-US"/>
        </a:p>
      </dgm:t>
    </dgm:pt>
    <dgm:pt modelId="{4AD62CF6-8C63-4C76-90E4-D897866E04F6}" type="sibTrans" cxnId="{54D424F6-0782-4B96-92D9-5CED2D0B779D}">
      <dgm:prSet/>
      <dgm:spPr/>
      <dgm:t>
        <a:bodyPr/>
        <a:lstStyle/>
        <a:p>
          <a:endParaRPr lang="en-US"/>
        </a:p>
      </dgm:t>
    </dgm:pt>
    <dgm:pt modelId="{ED6CB051-2A14-4EAA-B535-245009E8473D}">
      <dgm:prSet/>
      <dgm:spPr/>
      <dgm:t>
        <a:bodyPr/>
        <a:lstStyle/>
        <a:p>
          <a:r>
            <a:rPr lang="en-US"/>
            <a:t>Coherencia visual y de contenido: </a:t>
          </a:r>
        </a:p>
      </dgm:t>
    </dgm:pt>
    <dgm:pt modelId="{4E9492CE-5500-4A95-BF72-394EF64FC061}" type="parTrans" cxnId="{EEC93ADE-6EBA-49C1-9178-DC5FC911FE19}">
      <dgm:prSet/>
      <dgm:spPr/>
      <dgm:t>
        <a:bodyPr/>
        <a:lstStyle/>
        <a:p>
          <a:endParaRPr lang="en-US"/>
        </a:p>
      </dgm:t>
    </dgm:pt>
    <dgm:pt modelId="{818D937A-C1FF-4874-BA44-93083F19794D}" type="sibTrans" cxnId="{EEC93ADE-6EBA-49C1-9178-DC5FC911FE19}">
      <dgm:prSet/>
      <dgm:spPr/>
      <dgm:t>
        <a:bodyPr/>
        <a:lstStyle/>
        <a:p>
          <a:endParaRPr lang="en-US"/>
        </a:p>
      </dgm:t>
    </dgm:pt>
    <dgm:pt modelId="{C94CB593-847F-451F-9105-03A0EBA03B36}">
      <dgm:prSet/>
      <dgm:spPr/>
      <dgm:t>
        <a:bodyPr/>
        <a:lstStyle/>
        <a:p>
          <a:r>
            <a:rPr lang="en-US"/>
            <a:t>clave para profesionalismo y claridad.</a:t>
          </a:r>
        </a:p>
      </dgm:t>
    </dgm:pt>
    <dgm:pt modelId="{67359999-E434-4844-BF5A-292682B6D688}" type="parTrans" cxnId="{7BC69561-E432-49C5-B384-4C09607E53BA}">
      <dgm:prSet/>
      <dgm:spPr/>
      <dgm:t>
        <a:bodyPr/>
        <a:lstStyle/>
        <a:p>
          <a:endParaRPr lang="en-US"/>
        </a:p>
      </dgm:t>
    </dgm:pt>
    <dgm:pt modelId="{E98C88F3-087F-4837-B98B-F3A637EC84D1}" type="sibTrans" cxnId="{7BC69561-E432-49C5-B384-4C09607E53BA}">
      <dgm:prSet/>
      <dgm:spPr/>
      <dgm:t>
        <a:bodyPr/>
        <a:lstStyle/>
        <a:p>
          <a:endParaRPr lang="en-US"/>
        </a:p>
      </dgm:t>
    </dgm:pt>
    <dgm:pt modelId="{BAFCE748-719F-4A5E-9354-D624FD1A2906}" type="pres">
      <dgm:prSet presAssocID="{DD902B70-CD11-4A15-8564-8E70B3C6C703}" presName="linear" presStyleCnt="0">
        <dgm:presLayoutVars>
          <dgm:animLvl val="lvl"/>
          <dgm:resizeHandles val="exact"/>
        </dgm:presLayoutVars>
      </dgm:prSet>
      <dgm:spPr/>
    </dgm:pt>
    <dgm:pt modelId="{55CE3FF0-5D26-4D86-AB57-196C3BF1EBE1}" type="pres">
      <dgm:prSet presAssocID="{48493F5A-E04C-434C-8A82-03F32FB814B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E6D230C-280E-49C2-8AD6-24B79B5C1855}" type="pres">
      <dgm:prSet presAssocID="{48493F5A-E04C-434C-8A82-03F32FB814B6}" presName="childText" presStyleLbl="revTx" presStyleIdx="0" presStyleCnt="6">
        <dgm:presLayoutVars>
          <dgm:bulletEnabled val="1"/>
        </dgm:presLayoutVars>
      </dgm:prSet>
      <dgm:spPr/>
    </dgm:pt>
    <dgm:pt modelId="{0D133F91-35D8-4B7C-B65C-DB6EB8A6BEC5}" type="pres">
      <dgm:prSet presAssocID="{DAC422F5-6B6A-4BB8-A0D3-FB854ED9EF46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60CBFC9-C6DE-46E9-BF35-3A757ABB091F}" type="pres">
      <dgm:prSet presAssocID="{DAC422F5-6B6A-4BB8-A0D3-FB854ED9EF46}" presName="childText" presStyleLbl="revTx" presStyleIdx="1" presStyleCnt="6">
        <dgm:presLayoutVars>
          <dgm:bulletEnabled val="1"/>
        </dgm:presLayoutVars>
      </dgm:prSet>
      <dgm:spPr/>
    </dgm:pt>
    <dgm:pt modelId="{48E9621F-2990-4E8F-8150-FCC3D2221648}" type="pres">
      <dgm:prSet presAssocID="{0CBF499A-49D0-4941-82BD-2910AAD1D1B1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0C671F36-D9B3-4BA3-97D3-E0A342CCC846}" type="pres">
      <dgm:prSet presAssocID="{0CBF499A-49D0-4941-82BD-2910AAD1D1B1}" presName="childText" presStyleLbl="revTx" presStyleIdx="2" presStyleCnt="6">
        <dgm:presLayoutVars>
          <dgm:bulletEnabled val="1"/>
        </dgm:presLayoutVars>
      </dgm:prSet>
      <dgm:spPr/>
    </dgm:pt>
    <dgm:pt modelId="{D1FC48F2-DBAB-49D8-9870-022A94A8EB22}" type="pres">
      <dgm:prSet presAssocID="{97A71812-17C0-42D5-97C3-10AB283BC6B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0549D33F-0BE9-47D0-9053-6BE9FD822185}" type="pres">
      <dgm:prSet presAssocID="{97A71812-17C0-42D5-97C3-10AB283BC6BE}" presName="childText" presStyleLbl="revTx" presStyleIdx="3" presStyleCnt="6">
        <dgm:presLayoutVars>
          <dgm:bulletEnabled val="1"/>
        </dgm:presLayoutVars>
      </dgm:prSet>
      <dgm:spPr/>
    </dgm:pt>
    <dgm:pt modelId="{E44758BF-BBCA-4015-B919-3AA0E0B620C1}" type="pres">
      <dgm:prSet presAssocID="{54BB1DD0-25A9-4273-B33F-E09E3582019D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D23549A2-648B-45B0-9639-C569AD3F1B09}" type="pres">
      <dgm:prSet presAssocID="{54BB1DD0-25A9-4273-B33F-E09E3582019D}" presName="childText" presStyleLbl="revTx" presStyleIdx="4" presStyleCnt="6">
        <dgm:presLayoutVars>
          <dgm:bulletEnabled val="1"/>
        </dgm:presLayoutVars>
      </dgm:prSet>
      <dgm:spPr/>
    </dgm:pt>
    <dgm:pt modelId="{22266041-DF74-4DB6-8D5E-F3374EBDA01C}" type="pres">
      <dgm:prSet presAssocID="{ED6CB051-2A14-4EAA-B535-245009E8473D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CF680B44-5F05-4E81-A898-142A00316BBD}" type="pres">
      <dgm:prSet presAssocID="{ED6CB051-2A14-4EAA-B535-245009E8473D}" presName="childText" presStyleLbl="revTx" presStyleIdx="5" presStyleCnt="6">
        <dgm:presLayoutVars>
          <dgm:bulletEnabled val="1"/>
        </dgm:presLayoutVars>
      </dgm:prSet>
      <dgm:spPr/>
    </dgm:pt>
  </dgm:ptLst>
  <dgm:cxnLst>
    <dgm:cxn modelId="{816C7B01-F857-422E-B01C-58FA6DE99340}" srcId="{DD902B70-CD11-4A15-8564-8E70B3C6C703}" destId="{54BB1DD0-25A9-4273-B33F-E09E3582019D}" srcOrd="4" destOrd="0" parTransId="{744E91CC-1732-4798-B926-2592A5ED9419}" sibTransId="{ED5339B6-7D27-41B8-8BA4-F6F3731CBB2A}"/>
    <dgm:cxn modelId="{7D1D2C07-B7B9-46F4-B240-2E9AB9BF4B5D}" type="presOf" srcId="{48493F5A-E04C-434C-8A82-03F32FB814B6}" destId="{55CE3FF0-5D26-4D86-AB57-196C3BF1EBE1}" srcOrd="0" destOrd="0" presId="urn:microsoft.com/office/officeart/2005/8/layout/vList2"/>
    <dgm:cxn modelId="{10BBEE08-3DCD-41FD-A0FF-65475A2DEC67}" type="presOf" srcId="{DD902B70-CD11-4A15-8564-8E70B3C6C703}" destId="{BAFCE748-719F-4A5E-9354-D624FD1A2906}" srcOrd="0" destOrd="0" presId="urn:microsoft.com/office/officeart/2005/8/layout/vList2"/>
    <dgm:cxn modelId="{40A1EB0F-DED3-42F5-B6AB-D965C1F05FE9}" srcId="{48493F5A-E04C-434C-8A82-03F32FB814B6}" destId="{8088D6CE-459A-4CF5-8E13-C52868005A66}" srcOrd="0" destOrd="0" parTransId="{A2818CD0-99A1-40AA-87CA-DC16660BC493}" sibTransId="{7DAC3F1E-F10B-4DB3-9929-2B81067E3D4B}"/>
    <dgm:cxn modelId="{1745D631-26C0-4729-97DB-4E5784C32C61}" srcId="{DD902B70-CD11-4A15-8564-8E70B3C6C703}" destId="{0CBF499A-49D0-4941-82BD-2910AAD1D1B1}" srcOrd="2" destOrd="0" parTransId="{ED25154A-F78F-493A-AD60-3D69644C3FE5}" sibTransId="{7C63E4F6-C0DC-48C9-9ED3-2CC77B823B17}"/>
    <dgm:cxn modelId="{A7365037-766A-4B85-B844-A24E757486D0}" srcId="{DAC422F5-6B6A-4BB8-A0D3-FB854ED9EF46}" destId="{B37A134B-FB69-4759-BDE5-3CC9F04E79E0}" srcOrd="0" destOrd="0" parTransId="{EAAC5F80-1E2D-48DF-B75E-1B179BA7013B}" sibTransId="{4E2D84DD-5E33-4FBC-A6A4-19E87C585219}"/>
    <dgm:cxn modelId="{B057AF37-F711-43F9-AAB5-CBEDC1DAC810}" type="presOf" srcId="{4EAC5A20-699D-4B4C-BCB1-8A4C48DDCA3C}" destId="{D23549A2-648B-45B0-9639-C569AD3F1B09}" srcOrd="0" destOrd="0" presId="urn:microsoft.com/office/officeart/2005/8/layout/vList2"/>
    <dgm:cxn modelId="{11821F40-E669-4BDA-913A-CD18832640F6}" srcId="{DD902B70-CD11-4A15-8564-8E70B3C6C703}" destId="{97A71812-17C0-42D5-97C3-10AB283BC6BE}" srcOrd="3" destOrd="0" parTransId="{9156F93F-7A66-40D6-BD52-DDDFFF91D57F}" sibTransId="{46C651A2-3FFE-4340-A4B1-AE25CB7A0542}"/>
    <dgm:cxn modelId="{E8E8EA60-9C4B-4CC6-995C-E477FC1AD2DD}" srcId="{0CBF499A-49D0-4941-82BD-2910AAD1D1B1}" destId="{84DDBA93-2B0E-4204-8FB5-3624D2A063B0}" srcOrd="0" destOrd="0" parTransId="{FEBBA2A8-ADC5-47A2-8EDB-04D1942078BD}" sibTransId="{9C939541-8561-43C0-B664-CD026D2274F1}"/>
    <dgm:cxn modelId="{7BC69561-E432-49C5-B384-4C09607E53BA}" srcId="{ED6CB051-2A14-4EAA-B535-245009E8473D}" destId="{C94CB593-847F-451F-9105-03A0EBA03B36}" srcOrd="0" destOrd="0" parTransId="{67359999-E434-4844-BF5A-292682B6D688}" sibTransId="{E98C88F3-087F-4837-B98B-F3A637EC84D1}"/>
    <dgm:cxn modelId="{99CBB368-9339-49C9-8C5F-8D734F89E084}" srcId="{DD902B70-CD11-4A15-8564-8E70B3C6C703}" destId="{DAC422F5-6B6A-4BB8-A0D3-FB854ED9EF46}" srcOrd="1" destOrd="0" parTransId="{46E684F7-2279-476C-813C-95C2916105C6}" sibTransId="{4B19DB2A-002D-4E24-86BF-CFE94C2006AC}"/>
    <dgm:cxn modelId="{5EEA3E4A-0970-43A4-A078-AAE72CFA44D1}" type="presOf" srcId="{84DDBA93-2B0E-4204-8FB5-3624D2A063B0}" destId="{0C671F36-D9B3-4BA3-97D3-E0A342CCC846}" srcOrd="0" destOrd="0" presId="urn:microsoft.com/office/officeart/2005/8/layout/vList2"/>
    <dgm:cxn modelId="{8C9A918E-058C-44D2-BDC4-1C4DAFC327E3}" type="presOf" srcId="{0F9E9B7E-09F7-404D-B556-86C83C3DC4A5}" destId="{0549D33F-0BE9-47D0-9053-6BE9FD822185}" srcOrd="0" destOrd="0" presId="urn:microsoft.com/office/officeart/2005/8/layout/vList2"/>
    <dgm:cxn modelId="{CC0E4E9B-86C8-4BFF-8F7B-4DE4458D7716}" srcId="{DD902B70-CD11-4A15-8564-8E70B3C6C703}" destId="{48493F5A-E04C-434C-8A82-03F32FB814B6}" srcOrd="0" destOrd="0" parTransId="{DBDAC359-D527-4B18-8885-D5A2947EBC34}" sibTransId="{24F456C4-6942-4D3E-9634-16C2151736A6}"/>
    <dgm:cxn modelId="{B91EECAC-AA8E-40AF-A4F6-2BFF2E4D6528}" type="presOf" srcId="{0CBF499A-49D0-4941-82BD-2910AAD1D1B1}" destId="{48E9621F-2990-4E8F-8150-FCC3D2221648}" srcOrd="0" destOrd="0" presId="urn:microsoft.com/office/officeart/2005/8/layout/vList2"/>
    <dgm:cxn modelId="{7CCD2CAF-BC81-4C13-A6BE-6C0AF5BCE8BD}" type="presOf" srcId="{C94CB593-847F-451F-9105-03A0EBA03B36}" destId="{CF680B44-5F05-4E81-A898-142A00316BBD}" srcOrd="0" destOrd="0" presId="urn:microsoft.com/office/officeart/2005/8/layout/vList2"/>
    <dgm:cxn modelId="{F6FB92C3-B173-4E1D-82F1-6504921E69A2}" type="presOf" srcId="{8088D6CE-459A-4CF5-8E13-C52868005A66}" destId="{CE6D230C-280E-49C2-8AD6-24B79B5C1855}" srcOrd="0" destOrd="0" presId="urn:microsoft.com/office/officeart/2005/8/layout/vList2"/>
    <dgm:cxn modelId="{95C8BBC6-6744-4F5B-84C6-292A089764EB}" srcId="{97A71812-17C0-42D5-97C3-10AB283BC6BE}" destId="{0F9E9B7E-09F7-404D-B556-86C83C3DC4A5}" srcOrd="0" destOrd="0" parTransId="{102E1FF9-1185-4AA0-8B4A-A6204FF7F58D}" sibTransId="{5885DBBC-DC70-4FB2-A9F9-4963156097AD}"/>
    <dgm:cxn modelId="{9718F9CB-C493-4AAC-839B-BAD151360C94}" type="presOf" srcId="{B37A134B-FB69-4759-BDE5-3CC9F04E79E0}" destId="{460CBFC9-C6DE-46E9-BF35-3A757ABB091F}" srcOrd="0" destOrd="0" presId="urn:microsoft.com/office/officeart/2005/8/layout/vList2"/>
    <dgm:cxn modelId="{871DD0D3-420B-437C-A54B-1990CAF377E4}" type="presOf" srcId="{DAC422F5-6B6A-4BB8-A0D3-FB854ED9EF46}" destId="{0D133F91-35D8-4B7C-B65C-DB6EB8A6BEC5}" srcOrd="0" destOrd="0" presId="urn:microsoft.com/office/officeart/2005/8/layout/vList2"/>
    <dgm:cxn modelId="{76826DD7-EC2E-477E-813C-FD6A0A9890F8}" type="presOf" srcId="{ED6CB051-2A14-4EAA-B535-245009E8473D}" destId="{22266041-DF74-4DB6-8D5E-F3374EBDA01C}" srcOrd="0" destOrd="0" presId="urn:microsoft.com/office/officeart/2005/8/layout/vList2"/>
    <dgm:cxn modelId="{7C3FABD9-5DF0-462C-8CC9-9761B708840D}" type="presOf" srcId="{97A71812-17C0-42D5-97C3-10AB283BC6BE}" destId="{D1FC48F2-DBAB-49D8-9870-022A94A8EB22}" srcOrd="0" destOrd="0" presId="urn:microsoft.com/office/officeart/2005/8/layout/vList2"/>
    <dgm:cxn modelId="{EEC93ADE-6EBA-49C1-9178-DC5FC911FE19}" srcId="{DD902B70-CD11-4A15-8564-8E70B3C6C703}" destId="{ED6CB051-2A14-4EAA-B535-245009E8473D}" srcOrd="5" destOrd="0" parTransId="{4E9492CE-5500-4A95-BF72-394EF64FC061}" sibTransId="{818D937A-C1FF-4874-BA44-93083F19794D}"/>
    <dgm:cxn modelId="{328172F5-7228-4E10-98D5-C2EB1298D501}" type="presOf" srcId="{54BB1DD0-25A9-4273-B33F-E09E3582019D}" destId="{E44758BF-BBCA-4015-B919-3AA0E0B620C1}" srcOrd="0" destOrd="0" presId="urn:microsoft.com/office/officeart/2005/8/layout/vList2"/>
    <dgm:cxn modelId="{54D424F6-0782-4B96-92D9-5CED2D0B779D}" srcId="{54BB1DD0-25A9-4273-B33F-E09E3582019D}" destId="{4EAC5A20-699D-4B4C-BCB1-8A4C48DDCA3C}" srcOrd="0" destOrd="0" parTransId="{187498C6-0D55-449D-8186-BCEB06DABA9E}" sibTransId="{4AD62CF6-8C63-4C76-90E4-D897866E04F6}"/>
    <dgm:cxn modelId="{DB6D1C8D-EEC1-4AD0-9864-0F6387FA71E8}" type="presParOf" srcId="{BAFCE748-719F-4A5E-9354-D624FD1A2906}" destId="{55CE3FF0-5D26-4D86-AB57-196C3BF1EBE1}" srcOrd="0" destOrd="0" presId="urn:microsoft.com/office/officeart/2005/8/layout/vList2"/>
    <dgm:cxn modelId="{0882864C-F81E-4FB8-BCAE-04D065172F6A}" type="presParOf" srcId="{BAFCE748-719F-4A5E-9354-D624FD1A2906}" destId="{CE6D230C-280E-49C2-8AD6-24B79B5C1855}" srcOrd="1" destOrd="0" presId="urn:microsoft.com/office/officeart/2005/8/layout/vList2"/>
    <dgm:cxn modelId="{64C6C043-3CFB-4C0E-92E2-39C80D0066B8}" type="presParOf" srcId="{BAFCE748-719F-4A5E-9354-D624FD1A2906}" destId="{0D133F91-35D8-4B7C-B65C-DB6EB8A6BEC5}" srcOrd="2" destOrd="0" presId="urn:microsoft.com/office/officeart/2005/8/layout/vList2"/>
    <dgm:cxn modelId="{1430447D-016D-4F79-81C6-6ABF0ECD16E4}" type="presParOf" srcId="{BAFCE748-719F-4A5E-9354-D624FD1A2906}" destId="{460CBFC9-C6DE-46E9-BF35-3A757ABB091F}" srcOrd="3" destOrd="0" presId="urn:microsoft.com/office/officeart/2005/8/layout/vList2"/>
    <dgm:cxn modelId="{42E511F4-5E3B-4F78-B69E-58953AB13526}" type="presParOf" srcId="{BAFCE748-719F-4A5E-9354-D624FD1A2906}" destId="{48E9621F-2990-4E8F-8150-FCC3D2221648}" srcOrd="4" destOrd="0" presId="urn:microsoft.com/office/officeart/2005/8/layout/vList2"/>
    <dgm:cxn modelId="{0045114C-7148-4E04-9D78-54C27F777A15}" type="presParOf" srcId="{BAFCE748-719F-4A5E-9354-D624FD1A2906}" destId="{0C671F36-D9B3-4BA3-97D3-E0A342CCC846}" srcOrd="5" destOrd="0" presId="urn:microsoft.com/office/officeart/2005/8/layout/vList2"/>
    <dgm:cxn modelId="{F66FA8CA-B594-49F8-9197-BC70949731F9}" type="presParOf" srcId="{BAFCE748-719F-4A5E-9354-D624FD1A2906}" destId="{D1FC48F2-DBAB-49D8-9870-022A94A8EB22}" srcOrd="6" destOrd="0" presId="urn:microsoft.com/office/officeart/2005/8/layout/vList2"/>
    <dgm:cxn modelId="{1BDA48F5-593C-405A-A164-FA04B4C266CB}" type="presParOf" srcId="{BAFCE748-719F-4A5E-9354-D624FD1A2906}" destId="{0549D33F-0BE9-47D0-9053-6BE9FD822185}" srcOrd="7" destOrd="0" presId="urn:microsoft.com/office/officeart/2005/8/layout/vList2"/>
    <dgm:cxn modelId="{0CB58AAA-343D-4AC5-A7F9-97C18CDF608A}" type="presParOf" srcId="{BAFCE748-719F-4A5E-9354-D624FD1A2906}" destId="{E44758BF-BBCA-4015-B919-3AA0E0B620C1}" srcOrd="8" destOrd="0" presId="urn:microsoft.com/office/officeart/2005/8/layout/vList2"/>
    <dgm:cxn modelId="{76C5B479-870C-4AA9-9FA1-092051B415FA}" type="presParOf" srcId="{BAFCE748-719F-4A5E-9354-D624FD1A2906}" destId="{D23549A2-648B-45B0-9639-C569AD3F1B09}" srcOrd="9" destOrd="0" presId="urn:microsoft.com/office/officeart/2005/8/layout/vList2"/>
    <dgm:cxn modelId="{81F2B05D-4E57-46A1-BF69-D9AD4C4302E8}" type="presParOf" srcId="{BAFCE748-719F-4A5E-9354-D624FD1A2906}" destId="{22266041-DF74-4DB6-8D5E-F3374EBDA01C}" srcOrd="10" destOrd="0" presId="urn:microsoft.com/office/officeart/2005/8/layout/vList2"/>
    <dgm:cxn modelId="{0C4487D1-1672-4D38-B419-A43D8CA563DE}" type="presParOf" srcId="{BAFCE748-719F-4A5E-9354-D624FD1A2906}" destId="{CF680B44-5F05-4E81-A898-142A00316BBD}" srcOrd="1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38EFC3-2F4A-49AD-8582-3DCE68FAC34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3D5C1B-FC80-4C85-96E0-32AA835AD445}">
      <dgm:prSet/>
      <dgm:spPr/>
      <dgm:t>
        <a:bodyPr/>
        <a:lstStyle/>
        <a:p>
          <a:r>
            <a:rPr lang="es-EC" dirty="0"/>
            <a:t>Básico / Genérico</a:t>
          </a:r>
          <a:endParaRPr lang="en-US" dirty="0"/>
        </a:p>
      </dgm:t>
    </dgm:pt>
    <dgm:pt modelId="{FC96D637-694A-4497-A251-072178227876}" type="parTrans" cxnId="{91FBC114-4080-4F75-8BFB-EF96A9A22427}">
      <dgm:prSet/>
      <dgm:spPr/>
      <dgm:t>
        <a:bodyPr/>
        <a:lstStyle/>
        <a:p>
          <a:endParaRPr lang="en-US"/>
        </a:p>
      </dgm:t>
    </dgm:pt>
    <dgm:pt modelId="{3EBB35EC-DBAA-42E6-871E-16C03879B7E4}" type="sibTrans" cxnId="{91FBC114-4080-4F75-8BFB-EF96A9A22427}">
      <dgm:prSet/>
      <dgm:spPr/>
      <dgm:t>
        <a:bodyPr/>
        <a:lstStyle/>
        <a:p>
          <a:endParaRPr lang="en-US"/>
        </a:p>
      </dgm:t>
    </dgm:pt>
    <dgm:pt modelId="{E60C5EC2-6A59-4771-A864-E2ECE44462D9}">
      <dgm:prSet/>
      <dgm:spPr/>
      <dgm:t>
        <a:bodyPr/>
        <a:lstStyle/>
        <a:p>
          <a:r>
            <a:rPr lang="es-EC" dirty="0"/>
            <a:t>Inicio</a:t>
          </a:r>
          <a:endParaRPr lang="en-US" dirty="0"/>
        </a:p>
      </dgm:t>
    </dgm:pt>
    <dgm:pt modelId="{FA6DA4D3-EFF3-4329-80EC-FCC836E60331}" type="parTrans" cxnId="{71CF5AA7-DE99-491C-85BF-5C9CBA5FFB09}">
      <dgm:prSet/>
      <dgm:spPr/>
      <dgm:t>
        <a:bodyPr/>
        <a:lstStyle/>
        <a:p>
          <a:endParaRPr lang="en-US"/>
        </a:p>
      </dgm:t>
    </dgm:pt>
    <dgm:pt modelId="{40E1B4B5-4D0E-4335-871A-568CD0E207DA}" type="sibTrans" cxnId="{71CF5AA7-DE99-491C-85BF-5C9CBA5FFB09}">
      <dgm:prSet/>
      <dgm:spPr/>
      <dgm:t>
        <a:bodyPr/>
        <a:lstStyle/>
        <a:p>
          <a:endParaRPr lang="en-US"/>
        </a:p>
      </dgm:t>
    </dgm:pt>
    <dgm:pt modelId="{67F0C2D2-AF0E-4713-9DB9-66ADC4D88A85}">
      <dgm:prSet/>
      <dgm:spPr/>
      <dgm:t>
        <a:bodyPr/>
        <a:lstStyle/>
        <a:p>
          <a:r>
            <a:rPr lang="es-ES" dirty="0"/>
            <a:t>Proyecto / Congreso / Grupo de Investigación</a:t>
          </a:r>
          <a:endParaRPr lang="en-US" dirty="0"/>
        </a:p>
      </dgm:t>
    </dgm:pt>
    <dgm:pt modelId="{F8051208-9E3A-4084-92B0-CD39333CAD97}" type="parTrans" cxnId="{07447CA4-565B-42D8-8B7B-F0F41B6DD44D}">
      <dgm:prSet/>
      <dgm:spPr/>
      <dgm:t>
        <a:bodyPr/>
        <a:lstStyle/>
        <a:p>
          <a:endParaRPr lang="en-US"/>
        </a:p>
      </dgm:t>
    </dgm:pt>
    <dgm:pt modelId="{24286D93-811D-432F-A33E-9C325C5F39D1}" type="sibTrans" cxnId="{07447CA4-565B-42D8-8B7B-F0F41B6DD44D}">
      <dgm:prSet/>
      <dgm:spPr/>
      <dgm:t>
        <a:bodyPr/>
        <a:lstStyle/>
        <a:p>
          <a:endParaRPr lang="en-US"/>
        </a:p>
      </dgm:t>
    </dgm:pt>
    <dgm:pt modelId="{5D1887FE-C294-4FD5-BF5D-9C8BE2BE6BEA}">
      <dgm:prSet/>
      <dgm:spPr/>
      <dgm:t>
        <a:bodyPr/>
        <a:lstStyle/>
        <a:p>
          <a:r>
            <a:rPr lang="es-EC" dirty="0"/>
            <a:t>Inicio</a:t>
          </a:r>
          <a:endParaRPr lang="en-US" dirty="0"/>
        </a:p>
      </dgm:t>
    </dgm:pt>
    <dgm:pt modelId="{701A60E4-54D3-4B13-8D69-69C1DBA9292B}" type="parTrans" cxnId="{D36CBF4F-0585-4031-8F35-18DD3180318C}">
      <dgm:prSet/>
      <dgm:spPr/>
      <dgm:t>
        <a:bodyPr/>
        <a:lstStyle/>
        <a:p>
          <a:endParaRPr lang="en-US"/>
        </a:p>
      </dgm:t>
    </dgm:pt>
    <dgm:pt modelId="{000D4878-BB0B-4E5B-931B-9CB0E91ED531}" type="sibTrans" cxnId="{D36CBF4F-0585-4031-8F35-18DD3180318C}">
      <dgm:prSet/>
      <dgm:spPr/>
      <dgm:t>
        <a:bodyPr/>
        <a:lstStyle/>
        <a:p>
          <a:endParaRPr lang="en-US"/>
        </a:p>
      </dgm:t>
    </dgm:pt>
    <dgm:pt modelId="{ED1EFE66-F3A0-4803-81E4-DB098024294E}">
      <dgm:prSet/>
      <dgm:spPr/>
      <dgm:t>
        <a:bodyPr/>
        <a:lstStyle/>
        <a:p>
          <a:r>
            <a:rPr lang="es-EC" dirty="0"/>
            <a:t>Contacto</a:t>
          </a:r>
        </a:p>
      </dgm:t>
    </dgm:pt>
    <dgm:pt modelId="{511BF0E0-0E16-4063-9E8B-C3F65742D126}" type="parTrans" cxnId="{94ACB26F-93C7-426F-BF2B-C31A7C6DBA41}">
      <dgm:prSet/>
      <dgm:spPr/>
      <dgm:t>
        <a:bodyPr/>
        <a:lstStyle/>
        <a:p>
          <a:endParaRPr lang="es-EC"/>
        </a:p>
      </dgm:t>
    </dgm:pt>
    <dgm:pt modelId="{8E767DB2-291A-4E1B-BB87-8713AAD00D0B}" type="sibTrans" cxnId="{94ACB26F-93C7-426F-BF2B-C31A7C6DBA41}">
      <dgm:prSet/>
      <dgm:spPr/>
      <dgm:t>
        <a:bodyPr/>
        <a:lstStyle/>
        <a:p>
          <a:endParaRPr lang="es-EC"/>
        </a:p>
      </dgm:t>
    </dgm:pt>
    <dgm:pt modelId="{A56A7925-CEBE-4015-BFE0-74F037C9D347}">
      <dgm:prSet/>
      <dgm:spPr/>
      <dgm:t>
        <a:bodyPr/>
        <a:lstStyle/>
        <a:p>
          <a:r>
            <a:rPr lang="es-EC" dirty="0"/>
            <a:t>Sobre nosotros / Quiénes somos</a:t>
          </a:r>
          <a:endParaRPr lang="en-US" dirty="0"/>
        </a:p>
      </dgm:t>
    </dgm:pt>
    <dgm:pt modelId="{EACC1D78-E518-4B88-A79E-97CA818E9217}" type="parTrans" cxnId="{0CED3FEC-05C4-4B80-8AB1-F1D7FCAE7E54}">
      <dgm:prSet/>
      <dgm:spPr/>
      <dgm:t>
        <a:bodyPr/>
        <a:lstStyle/>
        <a:p>
          <a:endParaRPr lang="es-EC"/>
        </a:p>
      </dgm:t>
    </dgm:pt>
    <dgm:pt modelId="{A8A11A48-0A71-4F9E-A082-773348BB72D0}" type="sibTrans" cxnId="{0CED3FEC-05C4-4B80-8AB1-F1D7FCAE7E54}">
      <dgm:prSet/>
      <dgm:spPr/>
      <dgm:t>
        <a:bodyPr/>
        <a:lstStyle/>
        <a:p>
          <a:endParaRPr lang="es-EC"/>
        </a:p>
      </dgm:t>
    </dgm:pt>
    <dgm:pt modelId="{54519D04-9E82-4806-ABD2-3F25BEB2334F}">
      <dgm:prSet/>
      <dgm:spPr/>
      <dgm:t>
        <a:bodyPr/>
        <a:lstStyle/>
        <a:p>
          <a:r>
            <a:rPr lang="es-EC" dirty="0"/>
            <a:t>Servicios / Productos</a:t>
          </a:r>
          <a:endParaRPr lang="en-US" dirty="0"/>
        </a:p>
      </dgm:t>
    </dgm:pt>
    <dgm:pt modelId="{1E67B18B-578C-4849-A3AE-9C2785EBBAD8}" type="parTrans" cxnId="{6780642C-4C60-4520-B6B3-E7E627F59197}">
      <dgm:prSet/>
      <dgm:spPr/>
      <dgm:t>
        <a:bodyPr/>
        <a:lstStyle/>
        <a:p>
          <a:endParaRPr lang="es-EC"/>
        </a:p>
      </dgm:t>
    </dgm:pt>
    <dgm:pt modelId="{B5457274-01CB-4820-9449-F6EF69C18A17}" type="sibTrans" cxnId="{6780642C-4C60-4520-B6B3-E7E627F59197}">
      <dgm:prSet/>
      <dgm:spPr/>
      <dgm:t>
        <a:bodyPr/>
        <a:lstStyle/>
        <a:p>
          <a:endParaRPr lang="es-EC"/>
        </a:p>
      </dgm:t>
    </dgm:pt>
    <dgm:pt modelId="{BB8C2190-E724-4CC5-92A0-D77957A4C188}">
      <dgm:prSet/>
      <dgm:spPr/>
      <dgm:t>
        <a:bodyPr/>
        <a:lstStyle/>
        <a:p>
          <a:r>
            <a:rPr lang="es-EC" dirty="0"/>
            <a:t>Blog / Noticias</a:t>
          </a:r>
          <a:endParaRPr lang="en-US" dirty="0"/>
        </a:p>
      </dgm:t>
    </dgm:pt>
    <dgm:pt modelId="{284A85E8-04AB-489E-A5B6-5BE955980415}" type="parTrans" cxnId="{AFE9234A-1878-48C2-A105-2E9CDD25A3BD}">
      <dgm:prSet/>
      <dgm:spPr/>
      <dgm:t>
        <a:bodyPr/>
        <a:lstStyle/>
        <a:p>
          <a:endParaRPr lang="es-EC"/>
        </a:p>
      </dgm:t>
    </dgm:pt>
    <dgm:pt modelId="{09D325F7-552E-41E1-886E-3902A98DD255}" type="sibTrans" cxnId="{AFE9234A-1878-48C2-A105-2E9CDD25A3BD}">
      <dgm:prSet/>
      <dgm:spPr/>
      <dgm:t>
        <a:bodyPr/>
        <a:lstStyle/>
        <a:p>
          <a:endParaRPr lang="es-EC"/>
        </a:p>
      </dgm:t>
    </dgm:pt>
    <dgm:pt modelId="{658C03C6-FAEA-4BAE-84A8-1D848342A166}">
      <dgm:prSet/>
      <dgm:spPr/>
      <dgm:t>
        <a:bodyPr/>
        <a:lstStyle/>
        <a:p>
          <a:r>
            <a:rPr lang="es-EC" dirty="0"/>
            <a:t>Galería / Portafolio</a:t>
          </a:r>
          <a:endParaRPr lang="en-US" dirty="0"/>
        </a:p>
      </dgm:t>
    </dgm:pt>
    <dgm:pt modelId="{02A7F84D-2085-4B5B-8730-AD14E857076A}" type="parTrans" cxnId="{0E1D472A-A6A4-425B-8CC0-799CF2270553}">
      <dgm:prSet/>
      <dgm:spPr/>
      <dgm:t>
        <a:bodyPr/>
        <a:lstStyle/>
        <a:p>
          <a:endParaRPr lang="es-EC"/>
        </a:p>
      </dgm:t>
    </dgm:pt>
    <dgm:pt modelId="{685078A8-CC85-4815-8767-D70251CE3C4E}" type="sibTrans" cxnId="{0E1D472A-A6A4-425B-8CC0-799CF2270553}">
      <dgm:prSet/>
      <dgm:spPr/>
      <dgm:t>
        <a:bodyPr/>
        <a:lstStyle/>
        <a:p>
          <a:endParaRPr lang="es-EC"/>
        </a:p>
      </dgm:t>
    </dgm:pt>
    <dgm:pt modelId="{D2C1E020-13E3-41AB-A7F6-467F72FDE334}">
      <dgm:prSet/>
      <dgm:spPr/>
      <dgm:t>
        <a:bodyPr/>
        <a:lstStyle/>
        <a:p>
          <a:r>
            <a:rPr lang="es-EC" dirty="0"/>
            <a:t>Testimonios / Clientes</a:t>
          </a:r>
          <a:endParaRPr lang="en-US" dirty="0"/>
        </a:p>
      </dgm:t>
    </dgm:pt>
    <dgm:pt modelId="{62DC9ADC-2D10-43FE-8E17-C13A579ACE40}" type="parTrans" cxnId="{8BDA8806-10C5-4B63-91AD-B41B806B253D}">
      <dgm:prSet/>
      <dgm:spPr/>
      <dgm:t>
        <a:bodyPr/>
        <a:lstStyle/>
        <a:p>
          <a:endParaRPr lang="es-EC"/>
        </a:p>
      </dgm:t>
    </dgm:pt>
    <dgm:pt modelId="{0EDE03FF-A320-40E7-982F-67AE8C5B8CB2}" type="sibTrans" cxnId="{8BDA8806-10C5-4B63-91AD-B41B806B253D}">
      <dgm:prSet/>
      <dgm:spPr/>
      <dgm:t>
        <a:bodyPr/>
        <a:lstStyle/>
        <a:p>
          <a:endParaRPr lang="es-EC"/>
        </a:p>
      </dgm:t>
    </dgm:pt>
    <dgm:pt modelId="{7A648692-1D71-4E95-B8CD-100FBB5E5DF7}">
      <dgm:prSet/>
      <dgm:spPr/>
      <dgm:t>
        <a:bodyPr/>
        <a:lstStyle/>
        <a:p>
          <a:r>
            <a:rPr lang="es-EC" dirty="0"/>
            <a:t>Preguntas Frecuentes (FAQ)</a:t>
          </a:r>
          <a:endParaRPr lang="en-US" dirty="0"/>
        </a:p>
      </dgm:t>
    </dgm:pt>
    <dgm:pt modelId="{97D0F895-AA3A-48A2-9C72-309174243283}" type="parTrans" cxnId="{FB2D8068-7A23-409D-A308-61DEA1E66545}">
      <dgm:prSet/>
      <dgm:spPr/>
      <dgm:t>
        <a:bodyPr/>
        <a:lstStyle/>
        <a:p>
          <a:endParaRPr lang="es-EC"/>
        </a:p>
      </dgm:t>
    </dgm:pt>
    <dgm:pt modelId="{CD8606F5-CEA0-4DD9-8C35-B534317B0ED4}" type="sibTrans" cxnId="{FB2D8068-7A23-409D-A308-61DEA1E66545}">
      <dgm:prSet/>
      <dgm:spPr/>
      <dgm:t>
        <a:bodyPr/>
        <a:lstStyle/>
        <a:p>
          <a:endParaRPr lang="es-EC"/>
        </a:p>
      </dgm:t>
    </dgm:pt>
    <dgm:pt modelId="{4E65A8F3-A856-4677-98B1-B52A34214F69}">
      <dgm:prSet/>
      <dgm:spPr/>
      <dgm:t>
        <a:bodyPr/>
        <a:lstStyle/>
        <a:p>
          <a:r>
            <a:rPr lang="es-EC" dirty="0"/>
            <a:t>Patrocinadores / Colaboradores</a:t>
          </a:r>
        </a:p>
      </dgm:t>
    </dgm:pt>
    <dgm:pt modelId="{A7EDAB6E-D4A7-4C31-A931-5EE0BD48E116}" type="parTrans" cxnId="{DB39EC7D-B33A-4758-9360-C3785B21979C}">
      <dgm:prSet/>
      <dgm:spPr/>
      <dgm:t>
        <a:bodyPr/>
        <a:lstStyle/>
        <a:p>
          <a:endParaRPr lang="es-EC"/>
        </a:p>
      </dgm:t>
    </dgm:pt>
    <dgm:pt modelId="{2D814CC7-91E8-4787-9632-5661E34B6C8A}" type="sibTrans" cxnId="{DB39EC7D-B33A-4758-9360-C3785B21979C}">
      <dgm:prSet/>
      <dgm:spPr/>
      <dgm:t>
        <a:bodyPr/>
        <a:lstStyle/>
        <a:p>
          <a:endParaRPr lang="es-EC"/>
        </a:p>
      </dgm:t>
    </dgm:pt>
    <dgm:pt modelId="{D13CE2A6-541D-4F71-99FA-95B8CFACA782}">
      <dgm:prSet/>
      <dgm:spPr/>
      <dgm:t>
        <a:bodyPr/>
        <a:lstStyle/>
        <a:p>
          <a:r>
            <a:rPr lang="es-EC" dirty="0"/>
            <a:t>Acerca del proyecto / congreso / grupo</a:t>
          </a:r>
          <a:endParaRPr lang="en-US" dirty="0"/>
        </a:p>
      </dgm:t>
    </dgm:pt>
    <dgm:pt modelId="{E2B472CC-3766-4CCA-942A-FC149D533DB1}" type="parTrans" cxnId="{DF80E65C-D6DC-45F1-BEBC-BE6E7BD70CAA}">
      <dgm:prSet/>
      <dgm:spPr/>
      <dgm:t>
        <a:bodyPr/>
        <a:lstStyle/>
        <a:p>
          <a:endParaRPr lang="es-EC"/>
        </a:p>
      </dgm:t>
    </dgm:pt>
    <dgm:pt modelId="{B0E91BE3-7F66-4F94-A3B2-1F93A00D5C81}" type="sibTrans" cxnId="{DF80E65C-D6DC-45F1-BEBC-BE6E7BD70CAA}">
      <dgm:prSet/>
      <dgm:spPr/>
      <dgm:t>
        <a:bodyPr/>
        <a:lstStyle/>
        <a:p>
          <a:endParaRPr lang="es-EC"/>
        </a:p>
      </dgm:t>
    </dgm:pt>
    <dgm:pt modelId="{C980E310-C608-4CB7-B8E4-9593C97B7793}">
      <dgm:prSet/>
      <dgm:spPr/>
      <dgm:t>
        <a:bodyPr/>
        <a:lstStyle/>
        <a:p>
          <a:r>
            <a:rPr lang="es-EC" dirty="0"/>
            <a:t>Comité organizador / Investigadores</a:t>
          </a:r>
          <a:endParaRPr lang="en-US" dirty="0"/>
        </a:p>
      </dgm:t>
    </dgm:pt>
    <dgm:pt modelId="{45A55CBA-1AA8-4D3C-90D7-4A825037509D}" type="parTrans" cxnId="{F160A08C-7072-4244-B9F9-54E6F27A9593}">
      <dgm:prSet/>
      <dgm:spPr/>
      <dgm:t>
        <a:bodyPr/>
        <a:lstStyle/>
        <a:p>
          <a:endParaRPr lang="es-EC"/>
        </a:p>
      </dgm:t>
    </dgm:pt>
    <dgm:pt modelId="{236A40D0-886E-45EB-A9F4-072657C1B618}" type="sibTrans" cxnId="{F160A08C-7072-4244-B9F9-54E6F27A9593}">
      <dgm:prSet/>
      <dgm:spPr/>
      <dgm:t>
        <a:bodyPr/>
        <a:lstStyle/>
        <a:p>
          <a:endParaRPr lang="es-EC"/>
        </a:p>
      </dgm:t>
    </dgm:pt>
    <dgm:pt modelId="{71DEC88E-CC27-47EA-852A-1941CD52C31E}">
      <dgm:prSet/>
      <dgm:spPr/>
      <dgm:t>
        <a:bodyPr/>
        <a:lstStyle/>
        <a:p>
          <a:r>
            <a:rPr lang="es-ES" dirty="0"/>
            <a:t>Ejes temáticos / Líneas de investigación</a:t>
          </a:r>
          <a:endParaRPr lang="en-US" dirty="0"/>
        </a:p>
      </dgm:t>
    </dgm:pt>
    <dgm:pt modelId="{1E87D444-5251-4A23-ACA1-D1A210FB6D93}" type="parTrans" cxnId="{7CF39215-F37D-4B42-82FE-5ED2DE9D565C}">
      <dgm:prSet/>
      <dgm:spPr/>
      <dgm:t>
        <a:bodyPr/>
        <a:lstStyle/>
        <a:p>
          <a:endParaRPr lang="es-EC"/>
        </a:p>
      </dgm:t>
    </dgm:pt>
    <dgm:pt modelId="{DC526983-8498-48FA-AD43-63A5A917CD10}" type="sibTrans" cxnId="{7CF39215-F37D-4B42-82FE-5ED2DE9D565C}">
      <dgm:prSet/>
      <dgm:spPr/>
      <dgm:t>
        <a:bodyPr/>
        <a:lstStyle/>
        <a:p>
          <a:endParaRPr lang="es-EC"/>
        </a:p>
      </dgm:t>
    </dgm:pt>
    <dgm:pt modelId="{BEF5481C-19D3-410A-B2DD-28A5FF3308D4}">
      <dgm:prSet/>
      <dgm:spPr/>
      <dgm:t>
        <a:bodyPr/>
        <a:lstStyle/>
        <a:p>
          <a:r>
            <a:rPr lang="es-EC" dirty="0"/>
            <a:t>Programa / Cronograma / Calendario</a:t>
          </a:r>
          <a:endParaRPr lang="en-US" dirty="0"/>
        </a:p>
      </dgm:t>
    </dgm:pt>
    <dgm:pt modelId="{1B9BAF12-7B20-42D4-9C2B-1917D5EC812D}" type="parTrans" cxnId="{84C7F004-2F9A-40BF-A5EB-6879909F8F03}">
      <dgm:prSet/>
      <dgm:spPr/>
      <dgm:t>
        <a:bodyPr/>
        <a:lstStyle/>
        <a:p>
          <a:endParaRPr lang="es-EC"/>
        </a:p>
      </dgm:t>
    </dgm:pt>
    <dgm:pt modelId="{C4EC5094-CBFC-4095-9171-456146615F1E}" type="sibTrans" cxnId="{84C7F004-2F9A-40BF-A5EB-6879909F8F03}">
      <dgm:prSet/>
      <dgm:spPr/>
      <dgm:t>
        <a:bodyPr/>
        <a:lstStyle/>
        <a:p>
          <a:endParaRPr lang="es-EC"/>
        </a:p>
      </dgm:t>
    </dgm:pt>
    <dgm:pt modelId="{5230E42A-6A13-4502-BB75-F43C17FF267B}">
      <dgm:prSet/>
      <dgm:spPr/>
      <dgm:t>
        <a:bodyPr/>
        <a:lstStyle/>
        <a:p>
          <a:r>
            <a:rPr lang="es-EC" dirty="0"/>
            <a:t>Ponentes / Conferencistas / Publicaciones</a:t>
          </a:r>
          <a:endParaRPr lang="en-US" dirty="0"/>
        </a:p>
      </dgm:t>
    </dgm:pt>
    <dgm:pt modelId="{D848B09C-E5C0-4D35-AD59-D5200E04FB2D}" type="parTrans" cxnId="{10F373A3-ACC8-4235-9034-4D7F20EE336F}">
      <dgm:prSet/>
      <dgm:spPr/>
      <dgm:t>
        <a:bodyPr/>
        <a:lstStyle/>
        <a:p>
          <a:endParaRPr lang="es-EC"/>
        </a:p>
      </dgm:t>
    </dgm:pt>
    <dgm:pt modelId="{8B54B338-FD45-4124-A4FD-8CD1067D1D95}" type="sibTrans" cxnId="{10F373A3-ACC8-4235-9034-4D7F20EE336F}">
      <dgm:prSet/>
      <dgm:spPr/>
      <dgm:t>
        <a:bodyPr/>
        <a:lstStyle/>
        <a:p>
          <a:endParaRPr lang="es-EC"/>
        </a:p>
      </dgm:t>
    </dgm:pt>
    <dgm:pt modelId="{BF9D5B59-F2E8-488F-9BBB-AF2A43B4424E}">
      <dgm:prSet/>
      <dgm:spPr/>
      <dgm:t>
        <a:bodyPr/>
        <a:lstStyle/>
        <a:p>
          <a:r>
            <a:rPr lang="es-EC" dirty="0"/>
            <a:t>Inscripción / Registro</a:t>
          </a:r>
          <a:endParaRPr lang="en-US" dirty="0"/>
        </a:p>
      </dgm:t>
    </dgm:pt>
    <dgm:pt modelId="{81FBB1C1-0060-42EA-B13C-CD06537CB402}" type="parTrans" cxnId="{D997CD93-C18D-45C1-8CAC-D5C839438EF7}">
      <dgm:prSet/>
      <dgm:spPr/>
      <dgm:t>
        <a:bodyPr/>
        <a:lstStyle/>
        <a:p>
          <a:endParaRPr lang="es-EC"/>
        </a:p>
      </dgm:t>
    </dgm:pt>
    <dgm:pt modelId="{C65CFCC0-0F06-4801-A65A-1D7640BE93BF}" type="sibTrans" cxnId="{D997CD93-C18D-45C1-8CAC-D5C839438EF7}">
      <dgm:prSet/>
      <dgm:spPr/>
      <dgm:t>
        <a:bodyPr/>
        <a:lstStyle/>
        <a:p>
          <a:endParaRPr lang="es-EC"/>
        </a:p>
      </dgm:t>
    </dgm:pt>
    <dgm:pt modelId="{BB9BC79B-B3AA-49B1-BC54-E60C02907A53}">
      <dgm:prSet/>
      <dgm:spPr/>
      <dgm:t>
        <a:bodyPr/>
        <a:lstStyle/>
        <a:p>
          <a:r>
            <a:rPr lang="es-EC" dirty="0"/>
            <a:t>Convocatoria / Envío de trabajos</a:t>
          </a:r>
          <a:endParaRPr lang="en-US" dirty="0"/>
        </a:p>
      </dgm:t>
    </dgm:pt>
    <dgm:pt modelId="{1A41900F-2D7F-41FE-9336-54BBDCFA1D21}" type="parTrans" cxnId="{F9AD2113-0AD2-48E0-BE08-923B3EC4DF13}">
      <dgm:prSet/>
      <dgm:spPr/>
      <dgm:t>
        <a:bodyPr/>
        <a:lstStyle/>
        <a:p>
          <a:endParaRPr lang="es-EC"/>
        </a:p>
      </dgm:t>
    </dgm:pt>
    <dgm:pt modelId="{D89A49B3-E4E5-4E50-B7EB-43D0D53AC9F3}" type="sibTrans" cxnId="{F9AD2113-0AD2-48E0-BE08-923B3EC4DF13}">
      <dgm:prSet/>
      <dgm:spPr/>
      <dgm:t>
        <a:bodyPr/>
        <a:lstStyle/>
        <a:p>
          <a:endParaRPr lang="es-EC"/>
        </a:p>
      </dgm:t>
    </dgm:pt>
    <dgm:pt modelId="{4019DE40-C244-4861-A130-27B275B8A074}">
      <dgm:prSet/>
      <dgm:spPr/>
      <dgm:t>
        <a:bodyPr/>
        <a:lstStyle/>
        <a:p>
          <a:r>
            <a:rPr lang="es-EC" dirty="0"/>
            <a:t>Resultados / Aceptación de ponencias</a:t>
          </a:r>
          <a:endParaRPr lang="en-US" dirty="0"/>
        </a:p>
      </dgm:t>
    </dgm:pt>
    <dgm:pt modelId="{6C572CC5-84C9-474F-B606-D69BBBD275BD}" type="parTrans" cxnId="{F42AA7EA-75DC-4BAE-A80B-0D7DAA120156}">
      <dgm:prSet/>
      <dgm:spPr/>
      <dgm:t>
        <a:bodyPr/>
        <a:lstStyle/>
        <a:p>
          <a:endParaRPr lang="es-EC"/>
        </a:p>
      </dgm:t>
    </dgm:pt>
    <dgm:pt modelId="{674A5B7C-D3D3-4447-A251-B17A3706F7BF}" type="sibTrans" cxnId="{F42AA7EA-75DC-4BAE-A80B-0D7DAA120156}">
      <dgm:prSet/>
      <dgm:spPr/>
      <dgm:t>
        <a:bodyPr/>
        <a:lstStyle/>
        <a:p>
          <a:endParaRPr lang="es-EC"/>
        </a:p>
      </dgm:t>
    </dgm:pt>
    <dgm:pt modelId="{D8DF634A-B7AA-43F2-A5B4-B0C3A371C1BA}">
      <dgm:prSet/>
      <dgm:spPr/>
      <dgm:t>
        <a:bodyPr/>
        <a:lstStyle/>
        <a:p>
          <a:r>
            <a:rPr lang="es-EC" dirty="0"/>
            <a:t>Contacto</a:t>
          </a:r>
          <a:endParaRPr lang="en-US" dirty="0"/>
        </a:p>
      </dgm:t>
    </dgm:pt>
    <dgm:pt modelId="{30DDB7BF-F8DB-4551-A270-8BD412D6A0BC}" type="parTrans" cxnId="{006CC564-3DFB-4B73-B23E-B3DFA5BDBF68}">
      <dgm:prSet/>
      <dgm:spPr/>
      <dgm:t>
        <a:bodyPr/>
        <a:lstStyle/>
        <a:p>
          <a:endParaRPr lang="es-EC"/>
        </a:p>
      </dgm:t>
    </dgm:pt>
    <dgm:pt modelId="{740C201B-086C-40C6-9835-662ECAA0140F}" type="sibTrans" cxnId="{006CC564-3DFB-4B73-B23E-B3DFA5BDBF68}">
      <dgm:prSet/>
      <dgm:spPr/>
      <dgm:t>
        <a:bodyPr/>
        <a:lstStyle/>
        <a:p>
          <a:endParaRPr lang="es-EC"/>
        </a:p>
      </dgm:t>
    </dgm:pt>
    <dgm:pt modelId="{40E8DCB0-A1CF-49F5-9BCB-45B8E499834C}">
      <dgm:prSet/>
      <dgm:spPr/>
      <dgm:t>
        <a:bodyPr/>
        <a:lstStyle/>
        <a:p>
          <a:r>
            <a:rPr lang="es-EC" dirty="0"/>
            <a:t>Preguntas frecuentes (FAQ)</a:t>
          </a:r>
          <a:endParaRPr lang="en-US" dirty="0"/>
        </a:p>
      </dgm:t>
    </dgm:pt>
    <dgm:pt modelId="{ED7E7BCC-01FA-4034-BE99-D09BC19621B8}" type="parTrans" cxnId="{5AC64BF1-B52C-4841-A32E-0C88117C8E1F}">
      <dgm:prSet/>
      <dgm:spPr/>
      <dgm:t>
        <a:bodyPr/>
        <a:lstStyle/>
        <a:p>
          <a:endParaRPr lang="es-EC"/>
        </a:p>
      </dgm:t>
    </dgm:pt>
    <dgm:pt modelId="{FBFC424F-68B3-4F32-A546-C9EF3F15E80A}" type="sibTrans" cxnId="{5AC64BF1-B52C-4841-A32E-0C88117C8E1F}">
      <dgm:prSet/>
      <dgm:spPr/>
      <dgm:t>
        <a:bodyPr/>
        <a:lstStyle/>
        <a:p>
          <a:endParaRPr lang="es-EC"/>
        </a:p>
      </dgm:t>
    </dgm:pt>
    <dgm:pt modelId="{600A5A26-089A-436C-B00D-3E9351E43CFD}" type="pres">
      <dgm:prSet presAssocID="{2338EFC3-2F4A-49AD-8582-3DCE68FAC349}" presName="linear" presStyleCnt="0">
        <dgm:presLayoutVars>
          <dgm:animLvl val="lvl"/>
          <dgm:resizeHandles val="exact"/>
        </dgm:presLayoutVars>
      </dgm:prSet>
      <dgm:spPr/>
    </dgm:pt>
    <dgm:pt modelId="{ADEBAE64-D9E0-4F10-9BB7-E77F013EC1D5}" type="pres">
      <dgm:prSet presAssocID="{143D5C1B-FC80-4C85-96E0-32AA835AD44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57C2066-4405-4DDB-BF78-B7F9A6E7415E}" type="pres">
      <dgm:prSet presAssocID="{143D5C1B-FC80-4C85-96E0-32AA835AD445}" presName="childText" presStyleLbl="revTx" presStyleIdx="0" presStyleCnt="2">
        <dgm:presLayoutVars>
          <dgm:bulletEnabled val="1"/>
        </dgm:presLayoutVars>
      </dgm:prSet>
      <dgm:spPr/>
    </dgm:pt>
    <dgm:pt modelId="{BD253C68-EC3B-4A64-A458-750B27247EF4}" type="pres">
      <dgm:prSet presAssocID="{67F0C2D2-AF0E-4713-9DB9-66ADC4D88A8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09F9C95-86B5-4C19-8AED-006B6BEBC08A}" type="pres">
      <dgm:prSet presAssocID="{67F0C2D2-AF0E-4713-9DB9-66ADC4D88A8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4C7F004-2F9A-40BF-A5EB-6879909F8F03}" srcId="{67F0C2D2-AF0E-4713-9DB9-66ADC4D88A85}" destId="{BEF5481C-19D3-410A-B2DD-28A5FF3308D4}" srcOrd="4" destOrd="0" parTransId="{1B9BAF12-7B20-42D4-9C2B-1917D5EC812D}" sibTransId="{C4EC5094-CBFC-4095-9171-456146615F1E}"/>
    <dgm:cxn modelId="{8BDA8806-10C5-4B63-91AD-B41B806B253D}" srcId="{143D5C1B-FC80-4C85-96E0-32AA835AD445}" destId="{D2C1E020-13E3-41AB-A7F6-467F72FDE334}" srcOrd="5" destOrd="0" parTransId="{62DC9ADC-2D10-43FE-8E17-C13A579ACE40}" sibTransId="{0EDE03FF-A320-40E7-982F-67AE8C5B8CB2}"/>
    <dgm:cxn modelId="{F9AD2113-0AD2-48E0-BE08-923B3EC4DF13}" srcId="{67F0C2D2-AF0E-4713-9DB9-66ADC4D88A85}" destId="{BB9BC79B-B3AA-49B1-BC54-E60C02907A53}" srcOrd="7" destOrd="0" parTransId="{1A41900F-2D7F-41FE-9336-54BBDCFA1D21}" sibTransId="{D89A49B3-E4E5-4E50-B7EB-43D0D53AC9F3}"/>
    <dgm:cxn modelId="{91FBC114-4080-4F75-8BFB-EF96A9A22427}" srcId="{2338EFC3-2F4A-49AD-8582-3DCE68FAC349}" destId="{143D5C1B-FC80-4C85-96E0-32AA835AD445}" srcOrd="0" destOrd="0" parTransId="{FC96D637-694A-4497-A251-072178227876}" sibTransId="{3EBB35EC-DBAA-42E6-871E-16C03879B7E4}"/>
    <dgm:cxn modelId="{7CF39215-F37D-4B42-82FE-5ED2DE9D565C}" srcId="{67F0C2D2-AF0E-4713-9DB9-66ADC4D88A85}" destId="{71DEC88E-CC27-47EA-852A-1941CD52C31E}" srcOrd="3" destOrd="0" parTransId="{1E87D444-5251-4A23-ACA1-D1A210FB6D93}" sibTransId="{DC526983-8498-48FA-AD43-63A5A917CD10}"/>
    <dgm:cxn modelId="{70261216-3D1F-42C2-9E56-B6B0F0B980DE}" type="presOf" srcId="{67F0C2D2-AF0E-4713-9DB9-66ADC4D88A85}" destId="{BD253C68-EC3B-4A64-A458-750B27247EF4}" srcOrd="0" destOrd="0" presId="urn:microsoft.com/office/officeart/2005/8/layout/vList2"/>
    <dgm:cxn modelId="{F7E5D029-8B05-4E82-AACF-09C596ACF043}" type="presOf" srcId="{D8DF634A-B7AA-43F2-A5B4-B0C3A371C1BA}" destId="{309F9C95-86B5-4C19-8AED-006B6BEBC08A}" srcOrd="0" destOrd="9" presId="urn:microsoft.com/office/officeart/2005/8/layout/vList2"/>
    <dgm:cxn modelId="{0E1D472A-A6A4-425B-8CC0-799CF2270553}" srcId="{143D5C1B-FC80-4C85-96E0-32AA835AD445}" destId="{658C03C6-FAEA-4BAE-84A8-1D848342A166}" srcOrd="4" destOrd="0" parTransId="{02A7F84D-2085-4B5B-8730-AD14E857076A}" sibTransId="{685078A8-CC85-4815-8767-D70251CE3C4E}"/>
    <dgm:cxn modelId="{6780642C-4C60-4520-B6B3-E7E627F59197}" srcId="{143D5C1B-FC80-4C85-96E0-32AA835AD445}" destId="{54519D04-9E82-4806-ABD2-3F25BEB2334F}" srcOrd="2" destOrd="0" parTransId="{1E67B18B-578C-4849-A3AE-9C2785EBBAD8}" sibTransId="{B5457274-01CB-4820-9449-F6EF69C18A17}"/>
    <dgm:cxn modelId="{2F0AF23B-78B1-4DC7-B49C-428D52E81E23}" type="presOf" srcId="{71DEC88E-CC27-47EA-852A-1941CD52C31E}" destId="{309F9C95-86B5-4C19-8AED-006B6BEBC08A}" srcOrd="0" destOrd="3" presId="urn:microsoft.com/office/officeart/2005/8/layout/vList2"/>
    <dgm:cxn modelId="{4B9B8A3C-E462-4165-A8D0-6251DF43B2B3}" type="presOf" srcId="{54519D04-9E82-4806-ABD2-3F25BEB2334F}" destId="{857C2066-4405-4DDB-BF78-B7F9A6E7415E}" srcOrd="0" destOrd="2" presId="urn:microsoft.com/office/officeart/2005/8/layout/vList2"/>
    <dgm:cxn modelId="{CCBFA13D-2A94-4475-B880-A45020CBE50C}" type="presOf" srcId="{40E8DCB0-A1CF-49F5-9BCB-45B8E499834C}" destId="{309F9C95-86B5-4C19-8AED-006B6BEBC08A}" srcOrd="0" destOrd="10" presId="urn:microsoft.com/office/officeart/2005/8/layout/vList2"/>
    <dgm:cxn modelId="{DF80E65C-D6DC-45F1-BEBC-BE6E7BD70CAA}" srcId="{67F0C2D2-AF0E-4713-9DB9-66ADC4D88A85}" destId="{D13CE2A6-541D-4F71-99FA-95B8CFACA782}" srcOrd="1" destOrd="0" parTransId="{E2B472CC-3766-4CCA-942A-FC149D533DB1}" sibTransId="{B0E91BE3-7F66-4F94-A3B2-1F93A00D5C81}"/>
    <dgm:cxn modelId="{006CC564-3DFB-4B73-B23E-B3DFA5BDBF68}" srcId="{67F0C2D2-AF0E-4713-9DB9-66ADC4D88A85}" destId="{D8DF634A-B7AA-43F2-A5B4-B0C3A371C1BA}" srcOrd="9" destOrd="0" parTransId="{30DDB7BF-F8DB-4551-A270-8BD412D6A0BC}" sibTransId="{740C201B-086C-40C6-9835-662ECAA0140F}"/>
    <dgm:cxn modelId="{FB2D8068-7A23-409D-A308-61DEA1E66545}" srcId="{143D5C1B-FC80-4C85-96E0-32AA835AD445}" destId="{7A648692-1D71-4E95-B8CD-100FBB5E5DF7}" srcOrd="6" destOrd="0" parTransId="{97D0F895-AA3A-48A2-9C72-309174243283}" sibTransId="{CD8606F5-CEA0-4DD9-8C35-B534317B0ED4}"/>
    <dgm:cxn modelId="{AFE9234A-1878-48C2-A105-2E9CDD25A3BD}" srcId="{143D5C1B-FC80-4C85-96E0-32AA835AD445}" destId="{BB8C2190-E724-4CC5-92A0-D77957A4C188}" srcOrd="3" destOrd="0" parTransId="{284A85E8-04AB-489E-A5B6-5BE955980415}" sibTransId="{09D325F7-552E-41E1-886E-3902A98DD255}"/>
    <dgm:cxn modelId="{781E496D-5E42-424D-BEDC-6F780EE6901C}" type="presOf" srcId="{5D1887FE-C294-4FD5-BF5D-9C8BE2BE6BEA}" destId="{309F9C95-86B5-4C19-8AED-006B6BEBC08A}" srcOrd="0" destOrd="0" presId="urn:microsoft.com/office/officeart/2005/8/layout/vList2"/>
    <dgm:cxn modelId="{AA13984D-11B9-4D44-ACA5-FDFE58C18537}" type="presOf" srcId="{4E65A8F3-A856-4677-98B1-B52A34214F69}" destId="{309F9C95-86B5-4C19-8AED-006B6BEBC08A}" srcOrd="0" destOrd="11" presId="urn:microsoft.com/office/officeart/2005/8/layout/vList2"/>
    <dgm:cxn modelId="{6A740B4F-CF8D-46B5-A8E6-48C48FA4D887}" type="presOf" srcId="{ED1EFE66-F3A0-4803-81E4-DB098024294E}" destId="{857C2066-4405-4DDB-BF78-B7F9A6E7415E}" srcOrd="0" destOrd="7" presId="urn:microsoft.com/office/officeart/2005/8/layout/vList2"/>
    <dgm:cxn modelId="{94ACB26F-93C7-426F-BF2B-C31A7C6DBA41}" srcId="{143D5C1B-FC80-4C85-96E0-32AA835AD445}" destId="{ED1EFE66-F3A0-4803-81E4-DB098024294E}" srcOrd="7" destOrd="0" parTransId="{511BF0E0-0E16-4063-9E8B-C3F65742D126}" sibTransId="{8E767DB2-291A-4E1B-BB87-8713AAD00D0B}"/>
    <dgm:cxn modelId="{D36CBF4F-0585-4031-8F35-18DD3180318C}" srcId="{67F0C2D2-AF0E-4713-9DB9-66ADC4D88A85}" destId="{5D1887FE-C294-4FD5-BF5D-9C8BE2BE6BEA}" srcOrd="0" destOrd="0" parTransId="{701A60E4-54D3-4B13-8D69-69C1DBA9292B}" sibTransId="{000D4878-BB0B-4E5B-931B-9CB0E91ED531}"/>
    <dgm:cxn modelId="{89DA1B74-7203-415F-9FD9-CDC133944035}" type="presOf" srcId="{4019DE40-C244-4861-A130-27B275B8A074}" destId="{309F9C95-86B5-4C19-8AED-006B6BEBC08A}" srcOrd="0" destOrd="8" presId="urn:microsoft.com/office/officeart/2005/8/layout/vList2"/>
    <dgm:cxn modelId="{1E97937B-C5B7-44EC-9F8E-9153F5588AF7}" type="presOf" srcId="{5230E42A-6A13-4502-BB75-F43C17FF267B}" destId="{309F9C95-86B5-4C19-8AED-006B6BEBC08A}" srcOrd="0" destOrd="5" presId="urn:microsoft.com/office/officeart/2005/8/layout/vList2"/>
    <dgm:cxn modelId="{DB39EC7D-B33A-4758-9360-C3785B21979C}" srcId="{67F0C2D2-AF0E-4713-9DB9-66ADC4D88A85}" destId="{4E65A8F3-A856-4677-98B1-B52A34214F69}" srcOrd="11" destOrd="0" parTransId="{A7EDAB6E-D4A7-4C31-A931-5EE0BD48E116}" sibTransId="{2D814CC7-91E8-4787-9632-5661E34B6C8A}"/>
    <dgm:cxn modelId="{03F78280-8955-460A-8034-4A0EEDC89CC0}" type="presOf" srcId="{D13CE2A6-541D-4F71-99FA-95B8CFACA782}" destId="{309F9C95-86B5-4C19-8AED-006B6BEBC08A}" srcOrd="0" destOrd="1" presId="urn:microsoft.com/office/officeart/2005/8/layout/vList2"/>
    <dgm:cxn modelId="{3828E982-6567-4CED-BB77-CD01DF530A73}" type="presOf" srcId="{658C03C6-FAEA-4BAE-84A8-1D848342A166}" destId="{857C2066-4405-4DDB-BF78-B7F9A6E7415E}" srcOrd="0" destOrd="4" presId="urn:microsoft.com/office/officeart/2005/8/layout/vList2"/>
    <dgm:cxn modelId="{F160A08C-7072-4244-B9F9-54E6F27A9593}" srcId="{67F0C2D2-AF0E-4713-9DB9-66ADC4D88A85}" destId="{C980E310-C608-4CB7-B8E4-9593C97B7793}" srcOrd="2" destOrd="0" parTransId="{45A55CBA-1AA8-4D3C-90D7-4A825037509D}" sibTransId="{236A40D0-886E-45EB-A9F4-072657C1B618}"/>
    <dgm:cxn modelId="{D997CD93-C18D-45C1-8CAC-D5C839438EF7}" srcId="{67F0C2D2-AF0E-4713-9DB9-66ADC4D88A85}" destId="{BF9D5B59-F2E8-488F-9BBB-AF2A43B4424E}" srcOrd="6" destOrd="0" parTransId="{81FBB1C1-0060-42EA-B13C-CD06537CB402}" sibTransId="{C65CFCC0-0F06-4801-A65A-1D7640BE93BF}"/>
    <dgm:cxn modelId="{10F373A3-ACC8-4235-9034-4D7F20EE336F}" srcId="{67F0C2D2-AF0E-4713-9DB9-66ADC4D88A85}" destId="{5230E42A-6A13-4502-BB75-F43C17FF267B}" srcOrd="5" destOrd="0" parTransId="{D848B09C-E5C0-4D35-AD59-D5200E04FB2D}" sibTransId="{8B54B338-FD45-4124-A4FD-8CD1067D1D95}"/>
    <dgm:cxn modelId="{07447CA4-565B-42D8-8B7B-F0F41B6DD44D}" srcId="{2338EFC3-2F4A-49AD-8582-3DCE68FAC349}" destId="{67F0C2D2-AF0E-4713-9DB9-66ADC4D88A85}" srcOrd="1" destOrd="0" parTransId="{F8051208-9E3A-4084-92B0-CD39333CAD97}" sibTransId="{24286D93-811D-432F-A33E-9C325C5F39D1}"/>
    <dgm:cxn modelId="{71CF5AA7-DE99-491C-85BF-5C9CBA5FFB09}" srcId="{143D5C1B-FC80-4C85-96E0-32AA835AD445}" destId="{E60C5EC2-6A59-4771-A864-E2ECE44462D9}" srcOrd="0" destOrd="0" parTransId="{FA6DA4D3-EFF3-4329-80EC-FCC836E60331}" sibTransId="{40E1B4B5-4D0E-4335-871A-568CD0E207DA}"/>
    <dgm:cxn modelId="{D0B3F8B3-BD83-4C92-BEB3-A7EA5FFA37F0}" type="presOf" srcId="{BB9BC79B-B3AA-49B1-BC54-E60C02907A53}" destId="{309F9C95-86B5-4C19-8AED-006B6BEBC08A}" srcOrd="0" destOrd="7" presId="urn:microsoft.com/office/officeart/2005/8/layout/vList2"/>
    <dgm:cxn modelId="{F66E93B9-38A6-48E4-B77E-7834822FD0AB}" type="presOf" srcId="{D2C1E020-13E3-41AB-A7F6-467F72FDE334}" destId="{857C2066-4405-4DDB-BF78-B7F9A6E7415E}" srcOrd="0" destOrd="5" presId="urn:microsoft.com/office/officeart/2005/8/layout/vList2"/>
    <dgm:cxn modelId="{C80813BA-329D-43D0-A171-61506AA6BCF9}" type="presOf" srcId="{BB8C2190-E724-4CC5-92A0-D77957A4C188}" destId="{857C2066-4405-4DDB-BF78-B7F9A6E7415E}" srcOrd="0" destOrd="3" presId="urn:microsoft.com/office/officeart/2005/8/layout/vList2"/>
    <dgm:cxn modelId="{B4244CBB-2FEE-49B9-A731-A0A4021483B6}" type="presOf" srcId="{BF9D5B59-F2E8-488F-9BBB-AF2A43B4424E}" destId="{309F9C95-86B5-4C19-8AED-006B6BEBC08A}" srcOrd="0" destOrd="6" presId="urn:microsoft.com/office/officeart/2005/8/layout/vList2"/>
    <dgm:cxn modelId="{D4DEACBB-370F-4F5E-901A-6FEA30893436}" type="presOf" srcId="{2338EFC3-2F4A-49AD-8582-3DCE68FAC349}" destId="{600A5A26-089A-436C-B00D-3E9351E43CFD}" srcOrd="0" destOrd="0" presId="urn:microsoft.com/office/officeart/2005/8/layout/vList2"/>
    <dgm:cxn modelId="{C27BD9BD-0909-4C22-B653-0C43843FD5A5}" type="presOf" srcId="{7A648692-1D71-4E95-B8CD-100FBB5E5DF7}" destId="{857C2066-4405-4DDB-BF78-B7F9A6E7415E}" srcOrd="0" destOrd="6" presId="urn:microsoft.com/office/officeart/2005/8/layout/vList2"/>
    <dgm:cxn modelId="{6262BECC-FC34-4DDE-A85A-4762FE80B38B}" type="presOf" srcId="{A56A7925-CEBE-4015-BFE0-74F037C9D347}" destId="{857C2066-4405-4DDB-BF78-B7F9A6E7415E}" srcOrd="0" destOrd="1" presId="urn:microsoft.com/office/officeart/2005/8/layout/vList2"/>
    <dgm:cxn modelId="{34DC13E7-320F-4202-AFA9-F6DA2EFC10B8}" type="presOf" srcId="{E60C5EC2-6A59-4771-A864-E2ECE44462D9}" destId="{857C2066-4405-4DDB-BF78-B7F9A6E7415E}" srcOrd="0" destOrd="0" presId="urn:microsoft.com/office/officeart/2005/8/layout/vList2"/>
    <dgm:cxn modelId="{F42AA7EA-75DC-4BAE-A80B-0D7DAA120156}" srcId="{67F0C2D2-AF0E-4713-9DB9-66ADC4D88A85}" destId="{4019DE40-C244-4861-A130-27B275B8A074}" srcOrd="8" destOrd="0" parTransId="{6C572CC5-84C9-474F-B606-D69BBBD275BD}" sibTransId="{674A5B7C-D3D3-4447-A251-B17A3706F7BF}"/>
    <dgm:cxn modelId="{0CED3FEC-05C4-4B80-8AB1-F1D7FCAE7E54}" srcId="{143D5C1B-FC80-4C85-96E0-32AA835AD445}" destId="{A56A7925-CEBE-4015-BFE0-74F037C9D347}" srcOrd="1" destOrd="0" parTransId="{EACC1D78-E518-4B88-A79E-97CA818E9217}" sibTransId="{A8A11A48-0A71-4F9E-A082-773348BB72D0}"/>
    <dgm:cxn modelId="{DFFC82EE-D25E-4F7E-8D1F-E574051A2630}" type="presOf" srcId="{143D5C1B-FC80-4C85-96E0-32AA835AD445}" destId="{ADEBAE64-D9E0-4F10-9BB7-E77F013EC1D5}" srcOrd="0" destOrd="0" presId="urn:microsoft.com/office/officeart/2005/8/layout/vList2"/>
    <dgm:cxn modelId="{5AC64BF1-B52C-4841-A32E-0C88117C8E1F}" srcId="{67F0C2D2-AF0E-4713-9DB9-66ADC4D88A85}" destId="{40E8DCB0-A1CF-49F5-9BCB-45B8E499834C}" srcOrd="10" destOrd="0" parTransId="{ED7E7BCC-01FA-4034-BE99-D09BC19621B8}" sibTransId="{FBFC424F-68B3-4F32-A546-C9EF3F15E80A}"/>
    <dgm:cxn modelId="{088A91F1-3D12-4764-B11A-E9620BEF7A8F}" type="presOf" srcId="{C980E310-C608-4CB7-B8E4-9593C97B7793}" destId="{309F9C95-86B5-4C19-8AED-006B6BEBC08A}" srcOrd="0" destOrd="2" presId="urn:microsoft.com/office/officeart/2005/8/layout/vList2"/>
    <dgm:cxn modelId="{C2A929FD-4420-4974-83A0-7AFF2E0017A7}" type="presOf" srcId="{BEF5481C-19D3-410A-B2DD-28A5FF3308D4}" destId="{309F9C95-86B5-4C19-8AED-006B6BEBC08A}" srcOrd="0" destOrd="4" presId="urn:microsoft.com/office/officeart/2005/8/layout/vList2"/>
    <dgm:cxn modelId="{D9333619-69B6-4FCA-9AE9-15B5204480F3}" type="presParOf" srcId="{600A5A26-089A-436C-B00D-3E9351E43CFD}" destId="{ADEBAE64-D9E0-4F10-9BB7-E77F013EC1D5}" srcOrd="0" destOrd="0" presId="urn:microsoft.com/office/officeart/2005/8/layout/vList2"/>
    <dgm:cxn modelId="{7E9B06EA-0B2F-4748-85C5-086ED33A8AD6}" type="presParOf" srcId="{600A5A26-089A-436C-B00D-3E9351E43CFD}" destId="{857C2066-4405-4DDB-BF78-B7F9A6E7415E}" srcOrd="1" destOrd="0" presId="urn:microsoft.com/office/officeart/2005/8/layout/vList2"/>
    <dgm:cxn modelId="{121DDBDA-AF64-45B5-A263-C0F34F5DE403}" type="presParOf" srcId="{600A5A26-089A-436C-B00D-3E9351E43CFD}" destId="{BD253C68-EC3B-4A64-A458-750B27247EF4}" srcOrd="2" destOrd="0" presId="urn:microsoft.com/office/officeart/2005/8/layout/vList2"/>
    <dgm:cxn modelId="{815C59B8-7C7B-4A0C-BA63-42D7B8482450}" type="presParOf" srcId="{600A5A26-089A-436C-B00D-3E9351E43CFD}" destId="{309F9C95-86B5-4C19-8AED-006B6BEBC08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5E807C-F993-4902-BD16-BD9AE0090B5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94A380-562B-4C42-AB3B-E5CE195C94F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Traer textos definitivos (revisados, sin errores</a:t>
          </a:r>
          <a:r>
            <a:rPr lang="es-EC"/>
            <a:t>, título, subtítulo, párrafos</a:t>
          </a:r>
          <a:r>
            <a:rPr lang="en-US"/>
            <a:t>).</a:t>
          </a:r>
        </a:p>
      </dgm:t>
    </dgm:pt>
    <dgm:pt modelId="{3D210F86-E483-4FD2-B9F4-448BB63E36C4}" type="parTrans" cxnId="{50C4EAB5-8F88-49B3-A8A1-92BAA0FAD9D8}">
      <dgm:prSet/>
      <dgm:spPr/>
      <dgm:t>
        <a:bodyPr/>
        <a:lstStyle/>
        <a:p>
          <a:endParaRPr lang="en-US"/>
        </a:p>
      </dgm:t>
    </dgm:pt>
    <dgm:pt modelId="{220D3AFC-A86A-438E-8758-5C4134E4E217}" type="sibTrans" cxnId="{50C4EAB5-8F88-49B3-A8A1-92BAA0FAD9D8}">
      <dgm:prSet/>
      <dgm:spPr/>
      <dgm:t>
        <a:bodyPr/>
        <a:lstStyle/>
        <a:p>
          <a:endParaRPr lang="en-US"/>
        </a:p>
      </dgm:t>
    </dgm:pt>
    <dgm:pt modelId="{1EA419A0-2EAD-4818-9F99-BBC5B2B265D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Fotografías en alta calidad y buena resolución.</a:t>
          </a:r>
        </a:p>
      </dgm:t>
    </dgm:pt>
    <dgm:pt modelId="{6304D41F-8FA2-46C0-9582-F1E08014FD62}" type="parTrans" cxnId="{5A4E7F18-8A55-49BF-BDA3-B6BA100699DB}">
      <dgm:prSet/>
      <dgm:spPr/>
      <dgm:t>
        <a:bodyPr/>
        <a:lstStyle/>
        <a:p>
          <a:endParaRPr lang="en-US"/>
        </a:p>
      </dgm:t>
    </dgm:pt>
    <dgm:pt modelId="{45B06777-7558-4E4C-963D-8187F144CB9E}" type="sibTrans" cxnId="{5A4E7F18-8A55-49BF-BDA3-B6BA100699DB}">
      <dgm:prSet/>
      <dgm:spPr/>
      <dgm:t>
        <a:bodyPr/>
        <a:lstStyle/>
        <a:p>
          <a:endParaRPr lang="en-US"/>
        </a:p>
      </dgm:t>
    </dgm:pt>
    <dgm:pt modelId="{4D9FA61E-EA27-4892-9153-990776CBA58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Logos institucionales en PNG o SVG.</a:t>
          </a:r>
        </a:p>
      </dgm:t>
    </dgm:pt>
    <dgm:pt modelId="{9ABF9ECE-3B36-4E96-A55D-10A9222ED97A}" type="parTrans" cxnId="{594649A8-8C07-46BB-A2CE-4D418E6E2215}">
      <dgm:prSet/>
      <dgm:spPr/>
      <dgm:t>
        <a:bodyPr/>
        <a:lstStyle/>
        <a:p>
          <a:endParaRPr lang="en-US"/>
        </a:p>
      </dgm:t>
    </dgm:pt>
    <dgm:pt modelId="{3F8B2200-20E2-4C8F-BA6D-BC6B2966BAE5}" type="sibTrans" cxnId="{594649A8-8C07-46BB-A2CE-4D418E6E2215}">
      <dgm:prSet/>
      <dgm:spPr/>
      <dgm:t>
        <a:bodyPr/>
        <a:lstStyle/>
        <a:p>
          <a:endParaRPr lang="en-US"/>
        </a:p>
      </dgm:t>
    </dgm:pt>
    <dgm:pt modelId="{6E6BE104-9618-41AB-B90F-9D43A647F02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Documentos PDF para descarga.</a:t>
          </a:r>
        </a:p>
      </dgm:t>
    </dgm:pt>
    <dgm:pt modelId="{73488CEA-7497-410E-A7E6-0E9BBD517881}" type="parTrans" cxnId="{615C2B2B-6183-4906-83E2-F965084D907A}">
      <dgm:prSet/>
      <dgm:spPr/>
      <dgm:t>
        <a:bodyPr/>
        <a:lstStyle/>
        <a:p>
          <a:endParaRPr lang="en-US"/>
        </a:p>
      </dgm:t>
    </dgm:pt>
    <dgm:pt modelId="{9B94DAD2-F36E-4312-B62A-3AA35B156626}" type="sibTrans" cxnId="{615C2B2B-6183-4906-83E2-F965084D907A}">
      <dgm:prSet/>
      <dgm:spPr/>
      <dgm:t>
        <a:bodyPr/>
        <a:lstStyle/>
        <a:p>
          <a:endParaRPr lang="en-US"/>
        </a:p>
      </dgm:t>
    </dgm:pt>
    <dgm:pt modelId="{78F7F2EE-BEE5-499D-ABB6-EB8DF28E989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Videos o enlaces multimedia para </a:t>
          </a:r>
          <a:r>
            <a:rPr lang="es-EC"/>
            <a:t>insertar desde su enlace en youtube</a:t>
          </a:r>
          <a:r>
            <a:rPr lang="en-US"/>
            <a:t>.</a:t>
          </a:r>
        </a:p>
      </dgm:t>
    </dgm:pt>
    <dgm:pt modelId="{CF032E78-4336-4B6B-AA78-85435252A6B3}" type="parTrans" cxnId="{20074B8E-ABE4-42C9-88B2-6AE84C0E4411}">
      <dgm:prSet/>
      <dgm:spPr/>
      <dgm:t>
        <a:bodyPr/>
        <a:lstStyle/>
        <a:p>
          <a:endParaRPr lang="en-US"/>
        </a:p>
      </dgm:t>
    </dgm:pt>
    <dgm:pt modelId="{F0B9F19A-7CE5-411A-84ED-F86AC0A0F0D5}" type="sibTrans" cxnId="{20074B8E-ABE4-42C9-88B2-6AE84C0E4411}">
      <dgm:prSet/>
      <dgm:spPr/>
      <dgm:t>
        <a:bodyPr/>
        <a:lstStyle/>
        <a:p>
          <a:endParaRPr lang="en-US"/>
        </a:p>
      </dgm:t>
    </dgm:pt>
    <dgm:pt modelId="{28BE2498-6297-4EBE-BBCA-12E772D6B6A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Organizar</a:t>
          </a:r>
          <a:r>
            <a:rPr lang="en-US" dirty="0"/>
            <a:t> </a:t>
          </a:r>
          <a:r>
            <a:rPr lang="en-US" dirty="0" err="1"/>
            <a:t>todo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carpeta</a:t>
          </a:r>
          <a:r>
            <a:rPr lang="en-US" dirty="0"/>
            <a:t> Drive/Dropbox/Correo </a:t>
          </a:r>
          <a:r>
            <a:rPr lang="en-US" dirty="0" err="1"/>
            <a:t>por</a:t>
          </a:r>
          <a:r>
            <a:rPr lang="en-US" dirty="0"/>
            <a:t> </a:t>
          </a:r>
          <a:r>
            <a:rPr lang="en-US" dirty="0" err="1"/>
            <a:t>secciones</a:t>
          </a:r>
          <a:r>
            <a:rPr lang="en-US" dirty="0"/>
            <a:t> del sitio.</a:t>
          </a:r>
        </a:p>
      </dgm:t>
    </dgm:pt>
    <dgm:pt modelId="{932B59BC-0C37-4EF3-A765-9CACFE1BA30C}" type="parTrans" cxnId="{89387C27-C917-47E3-8265-FF0F6DD616E8}">
      <dgm:prSet/>
      <dgm:spPr/>
      <dgm:t>
        <a:bodyPr/>
        <a:lstStyle/>
        <a:p>
          <a:endParaRPr lang="en-US"/>
        </a:p>
      </dgm:t>
    </dgm:pt>
    <dgm:pt modelId="{79846129-1A85-49E7-A045-A3E683E73CE4}" type="sibTrans" cxnId="{89387C27-C917-47E3-8265-FF0F6DD616E8}">
      <dgm:prSet/>
      <dgm:spPr/>
      <dgm:t>
        <a:bodyPr/>
        <a:lstStyle/>
        <a:p>
          <a:endParaRPr lang="en-US"/>
        </a:p>
      </dgm:t>
    </dgm:pt>
    <dgm:pt modelId="{6C00D6B0-29D7-4A80-8CD8-D4C997A6A3A8}" type="pres">
      <dgm:prSet presAssocID="{165E807C-F993-4902-BD16-BD9AE0090B5D}" presName="root" presStyleCnt="0">
        <dgm:presLayoutVars>
          <dgm:dir/>
          <dgm:resizeHandles val="exact"/>
        </dgm:presLayoutVars>
      </dgm:prSet>
      <dgm:spPr/>
    </dgm:pt>
    <dgm:pt modelId="{E17BDCB9-F0F4-445B-8D76-44B40DA8F2E2}" type="pres">
      <dgm:prSet presAssocID="{DC94A380-562B-4C42-AB3B-E5CE195C94F8}" presName="compNode" presStyleCnt="0"/>
      <dgm:spPr/>
    </dgm:pt>
    <dgm:pt modelId="{C76187D9-6D38-4F0C-8F94-82B086B99290}" type="pres">
      <dgm:prSet presAssocID="{DC94A380-562B-4C42-AB3B-E5CE195C94F8}" presName="bgRect" presStyleLbl="bgShp" presStyleIdx="0" presStyleCnt="6"/>
      <dgm:spPr/>
    </dgm:pt>
    <dgm:pt modelId="{ED865D5F-2F83-4E90-8397-017C2B4D09AF}" type="pres">
      <dgm:prSet presAssocID="{DC94A380-562B-4C42-AB3B-E5CE195C94F8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537B29C1-C38A-40BC-84C5-E1E06438B095}" type="pres">
      <dgm:prSet presAssocID="{DC94A380-562B-4C42-AB3B-E5CE195C94F8}" presName="spaceRect" presStyleCnt="0"/>
      <dgm:spPr/>
    </dgm:pt>
    <dgm:pt modelId="{48DBC6E8-46EC-4208-B27B-43C2CE52E351}" type="pres">
      <dgm:prSet presAssocID="{DC94A380-562B-4C42-AB3B-E5CE195C94F8}" presName="parTx" presStyleLbl="revTx" presStyleIdx="0" presStyleCnt="6">
        <dgm:presLayoutVars>
          <dgm:chMax val="0"/>
          <dgm:chPref val="0"/>
        </dgm:presLayoutVars>
      </dgm:prSet>
      <dgm:spPr/>
    </dgm:pt>
    <dgm:pt modelId="{841D1A70-D667-4072-953A-27AE1AD31A0F}" type="pres">
      <dgm:prSet presAssocID="{220D3AFC-A86A-438E-8758-5C4134E4E217}" presName="sibTrans" presStyleCnt="0"/>
      <dgm:spPr/>
    </dgm:pt>
    <dgm:pt modelId="{FA7D81FC-1848-4182-B5F2-8D07C225813F}" type="pres">
      <dgm:prSet presAssocID="{1EA419A0-2EAD-4818-9F99-BBC5B2B265DA}" presName="compNode" presStyleCnt="0"/>
      <dgm:spPr/>
    </dgm:pt>
    <dgm:pt modelId="{BA9B7A43-59A3-4AA6-A774-1A8A95F5E112}" type="pres">
      <dgm:prSet presAssocID="{1EA419A0-2EAD-4818-9F99-BBC5B2B265DA}" presName="bgRect" presStyleLbl="bgShp" presStyleIdx="1" presStyleCnt="6"/>
      <dgm:spPr/>
    </dgm:pt>
    <dgm:pt modelId="{2EB3E5E6-D9C4-467C-95DA-A4E0FD3A1B6D}" type="pres">
      <dgm:prSet presAssocID="{1EA419A0-2EAD-4818-9F99-BBC5B2B265DA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mágenes"/>
        </a:ext>
      </dgm:extLst>
    </dgm:pt>
    <dgm:pt modelId="{A5ECFDDA-9089-4C2D-93DE-113DE4B5CF53}" type="pres">
      <dgm:prSet presAssocID="{1EA419A0-2EAD-4818-9F99-BBC5B2B265DA}" presName="spaceRect" presStyleCnt="0"/>
      <dgm:spPr/>
    </dgm:pt>
    <dgm:pt modelId="{83DAD22D-9A31-4655-8627-A4FB13C1D3B7}" type="pres">
      <dgm:prSet presAssocID="{1EA419A0-2EAD-4818-9F99-BBC5B2B265DA}" presName="parTx" presStyleLbl="revTx" presStyleIdx="1" presStyleCnt="6">
        <dgm:presLayoutVars>
          <dgm:chMax val="0"/>
          <dgm:chPref val="0"/>
        </dgm:presLayoutVars>
      </dgm:prSet>
      <dgm:spPr/>
    </dgm:pt>
    <dgm:pt modelId="{08DC1B3C-FD76-4F1B-81E2-F75204061812}" type="pres">
      <dgm:prSet presAssocID="{45B06777-7558-4E4C-963D-8187F144CB9E}" presName="sibTrans" presStyleCnt="0"/>
      <dgm:spPr/>
    </dgm:pt>
    <dgm:pt modelId="{C5BBEEB7-976D-4403-A701-5BF9E92EAD4B}" type="pres">
      <dgm:prSet presAssocID="{4D9FA61E-EA27-4892-9153-990776CBA58B}" presName="compNode" presStyleCnt="0"/>
      <dgm:spPr/>
    </dgm:pt>
    <dgm:pt modelId="{A057B342-B6C0-4B0D-B1AA-CBD5FF8C5501}" type="pres">
      <dgm:prSet presAssocID="{4D9FA61E-EA27-4892-9153-990776CBA58B}" presName="bgRect" presStyleLbl="bgShp" presStyleIdx="2" presStyleCnt="6"/>
      <dgm:spPr/>
    </dgm:pt>
    <dgm:pt modelId="{746A5309-9033-4051-AA78-9391EB3F74E4}" type="pres">
      <dgm:prSet presAssocID="{4D9FA61E-EA27-4892-9153-990776CBA58B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unión"/>
        </a:ext>
      </dgm:extLst>
    </dgm:pt>
    <dgm:pt modelId="{D42B0706-3D60-4EF3-8A47-0511CE764427}" type="pres">
      <dgm:prSet presAssocID="{4D9FA61E-EA27-4892-9153-990776CBA58B}" presName="spaceRect" presStyleCnt="0"/>
      <dgm:spPr/>
    </dgm:pt>
    <dgm:pt modelId="{1CA7B48A-368F-4E17-B5BF-521EE1B143F0}" type="pres">
      <dgm:prSet presAssocID="{4D9FA61E-EA27-4892-9153-990776CBA58B}" presName="parTx" presStyleLbl="revTx" presStyleIdx="2" presStyleCnt="6">
        <dgm:presLayoutVars>
          <dgm:chMax val="0"/>
          <dgm:chPref val="0"/>
        </dgm:presLayoutVars>
      </dgm:prSet>
      <dgm:spPr/>
    </dgm:pt>
    <dgm:pt modelId="{B8E3C715-279B-40E6-9484-C4E1A8129515}" type="pres">
      <dgm:prSet presAssocID="{3F8B2200-20E2-4C8F-BA6D-BC6B2966BAE5}" presName="sibTrans" presStyleCnt="0"/>
      <dgm:spPr/>
    </dgm:pt>
    <dgm:pt modelId="{6C221052-E684-4EA4-A493-503053176FE5}" type="pres">
      <dgm:prSet presAssocID="{6E6BE104-9618-41AB-B90F-9D43A647F021}" presName="compNode" presStyleCnt="0"/>
      <dgm:spPr/>
    </dgm:pt>
    <dgm:pt modelId="{B83BA31D-6779-4D5B-82AD-21EF6605F851}" type="pres">
      <dgm:prSet presAssocID="{6E6BE104-9618-41AB-B90F-9D43A647F021}" presName="bgRect" presStyleLbl="bgShp" presStyleIdx="3" presStyleCnt="6"/>
      <dgm:spPr/>
    </dgm:pt>
    <dgm:pt modelId="{41AAF9ED-F0D0-4AFD-A23A-A448BED54D26}" type="pres">
      <dgm:prSet presAssocID="{6E6BE104-9618-41AB-B90F-9D43A647F021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escargar"/>
        </a:ext>
      </dgm:extLst>
    </dgm:pt>
    <dgm:pt modelId="{EF577BB6-DB60-43B9-A74D-53669EC20F8E}" type="pres">
      <dgm:prSet presAssocID="{6E6BE104-9618-41AB-B90F-9D43A647F021}" presName="spaceRect" presStyleCnt="0"/>
      <dgm:spPr/>
    </dgm:pt>
    <dgm:pt modelId="{B5335F01-0FD3-40BF-A613-853586B1853D}" type="pres">
      <dgm:prSet presAssocID="{6E6BE104-9618-41AB-B90F-9D43A647F021}" presName="parTx" presStyleLbl="revTx" presStyleIdx="3" presStyleCnt="6">
        <dgm:presLayoutVars>
          <dgm:chMax val="0"/>
          <dgm:chPref val="0"/>
        </dgm:presLayoutVars>
      </dgm:prSet>
      <dgm:spPr/>
    </dgm:pt>
    <dgm:pt modelId="{E9F8EB0E-0105-460F-967C-D4950C625EA6}" type="pres">
      <dgm:prSet presAssocID="{9B94DAD2-F36E-4312-B62A-3AA35B156626}" presName="sibTrans" presStyleCnt="0"/>
      <dgm:spPr/>
    </dgm:pt>
    <dgm:pt modelId="{B66BBDBB-22B2-48CB-B2CF-3557FDDD2F2A}" type="pres">
      <dgm:prSet presAssocID="{78F7F2EE-BEE5-499D-ABB6-EB8DF28E9890}" presName="compNode" presStyleCnt="0"/>
      <dgm:spPr/>
    </dgm:pt>
    <dgm:pt modelId="{A89BD203-8F27-4113-ABE1-9033728DAC0C}" type="pres">
      <dgm:prSet presAssocID="{78F7F2EE-BEE5-499D-ABB6-EB8DF28E9890}" presName="bgRect" presStyleLbl="bgShp" presStyleIdx="4" presStyleCnt="6"/>
      <dgm:spPr/>
    </dgm:pt>
    <dgm:pt modelId="{55DCD504-975D-418D-86F4-F0EFCDFEF3AE}" type="pres">
      <dgm:prSet presAssocID="{78F7F2EE-BEE5-499D-ABB6-EB8DF28E9890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Video camera"/>
        </a:ext>
      </dgm:extLst>
    </dgm:pt>
    <dgm:pt modelId="{EE07D42D-986B-4ADE-9DCC-6F2E94ECC94B}" type="pres">
      <dgm:prSet presAssocID="{78F7F2EE-BEE5-499D-ABB6-EB8DF28E9890}" presName="spaceRect" presStyleCnt="0"/>
      <dgm:spPr/>
    </dgm:pt>
    <dgm:pt modelId="{A40D2EF9-0541-442E-830D-57D575AE9A79}" type="pres">
      <dgm:prSet presAssocID="{78F7F2EE-BEE5-499D-ABB6-EB8DF28E9890}" presName="parTx" presStyleLbl="revTx" presStyleIdx="4" presStyleCnt="6">
        <dgm:presLayoutVars>
          <dgm:chMax val="0"/>
          <dgm:chPref val="0"/>
        </dgm:presLayoutVars>
      </dgm:prSet>
      <dgm:spPr/>
    </dgm:pt>
    <dgm:pt modelId="{0DB79049-7E35-4C8E-ADD6-92084BBCCBAD}" type="pres">
      <dgm:prSet presAssocID="{F0B9F19A-7CE5-411A-84ED-F86AC0A0F0D5}" presName="sibTrans" presStyleCnt="0"/>
      <dgm:spPr/>
    </dgm:pt>
    <dgm:pt modelId="{2BC9DDE8-54C2-4ED3-AA31-75CE3DA6A0EC}" type="pres">
      <dgm:prSet presAssocID="{28BE2498-6297-4EBE-BBCA-12E772D6B6AD}" presName="compNode" presStyleCnt="0"/>
      <dgm:spPr/>
    </dgm:pt>
    <dgm:pt modelId="{C9F24094-E407-4F8B-86AC-8FB767EC88E4}" type="pres">
      <dgm:prSet presAssocID="{28BE2498-6297-4EBE-BBCA-12E772D6B6AD}" presName="bgRect" presStyleLbl="bgShp" presStyleIdx="5" presStyleCnt="6"/>
      <dgm:spPr/>
    </dgm:pt>
    <dgm:pt modelId="{10CDEB83-39B4-404C-8817-9DFFF6EAE774}" type="pres">
      <dgm:prSet presAssocID="{28BE2498-6297-4EBE-BBCA-12E772D6B6AD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B67CAAE2-7871-49EC-8D1B-859D0AAAD739}" type="pres">
      <dgm:prSet presAssocID="{28BE2498-6297-4EBE-BBCA-12E772D6B6AD}" presName="spaceRect" presStyleCnt="0"/>
      <dgm:spPr/>
    </dgm:pt>
    <dgm:pt modelId="{8B1B8855-BD4C-4261-B13B-5F30C55B7810}" type="pres">
      <dgm:prSet presAssocID="{28BE2498-6297-4EBE-BBCA-12E772D6B6AD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5A4E7F18-8A55-49BF-BDA3-B6BA100699DB}" srcId="{165E807C-F993-4902-BD16-BD9AE0090B5D}" destId="{1EA419A0-2EAD-4818-9F99-BBC5B2B265DA}" srcOrd="1" destOrd="0" parTransId="{6304D41F-8FA2-46C0-9582-F1E08014FD62}" sibTransId="{45B06777-7558-4E4C-963D-8187F144CB9E}"/>
    <dgm:cxn modelId="{89387C27-C917-47E3-8265-FF0F6DD616E8}" srcId="{165E807C-F993-4902-BD16-BD9AE0090B5D}" destId="{28BE2498-6297-4EBE-BBCA-12E772D6B6AD}" srcOrd="5" destOrd="0" parTransId="{932B59BC-0C37-4EF3-A765-9CACFE1BA30C}" sibTransId="{79846129-1A85-49E7-A045-A3E683E73CE4}"/>
    <dgm:cxn modelId="{0186E32A-623A-4755-A45A-A25F2CA2A33C}" type="presOf" srcId="{165E807C-F993-4902-BD16-BD9AE0090B5D}" destId="{6C00D6B0-29D7-4A80-8CD8-D4C997A6A3A8}" srcOrd="0" destOrd="0" presId="urn:microsoft.com/office/officeart/2018/2/layout/IconVerticalSolidList"/>
    <dgm:cxn modelId="{615C2B2B-6183-4906-83E2-F965084D907A}" srcId="{165E807C-F993-4902-BD16-BD9AE0090B5D}" destId="{6E6BE104-9618-41AB-B90F-9D43A647F021}" srcOrd="3" destOrd="0" parTransId="{73488CEA-7497-410E-A7E6-0E9BBD517881}" sibTransId="{9B94DAD2-F36E-4312-B62A-3AA35B156626}"/>
    <dgm:cxn modelId="{5F437432-4B09-4AB5-98A5-43AB345EBD60}" type="presOf" srcId="{28BE2498-6297-4EBE-BBCA-12E772D6B6AD}" destId="{8B1B8855-BD4C-4261-B13B-5F30C55B7810}" srcOrd="0" destOrd="0" presId="urn:microsoft.com/office/officeart/2018/2/layout/IconVerticalSolidList"/>
    <dgm:cxn modelId="{A1F75C33-B8BF-497A-B1BB-D15EA7C4EA7C}" type="presOf" srcId="{1EA419A0-2EAD-4818-9F99-BBC5B2B265DA}" destId="{83DAD22D-9A31-4655-8627-A4FB13C1D3B7}" srcOrd="0" destOrd="0" presId="urn:microsoft.com/office/officeart/2018/2/layout/IconVerticalSolidList"/>
    <dgm:cxn modelId="{FB23A171-7C5B-4ECE-B520-19D0577F1EF2}" type="presOf" srcId="{6E6BE104-9618-41AB-B90F-9D43A647F021}" destId="{B5335F01-0FD3-40BF-A613-853586B1853D}" srcOrd="0" destOrd="0" presId="urn:microsoft.com/office/officeart/2018/2/layout/IconVerticalSolidList"/>
    <dgm:cxn modelId="{80FC765A-53CE-45ED-B72B-ADCCFD753520}" type="presOf" srcId="{DC94A380-562B-4C42-AB3B-E5CE195C94F8}" destId="{48DBC6E8-46EC-4208-B27B-43C2CE52E351}" srcOrd="0" destOrd="0" presId="urn:microsoft.com/office/officeart/2018/2/layout/IconVerticalSolidList"/>
    <dgm:cxn modelId="{97301A84-AE6F-475B-882E-EC60367CD844}" type="presOf" srcId="{4D9FA61E-EA27-4892-9153-990776CBA58B}" destId="{1CA7B48A-368F-4E17-B5BF-521EE1B143F0}" srcOrd="0" destOrd="0" presId="urn:microsoft.com/office/officeart/2018/2/layout/IconVerticalSolidList"/>
    <dgm:cxn modelId="{20074B8E-ABE4-42C9-88B2-6AE84C0E4411}" srcId="{165E807C-F993-4902-BD16-BD9AE0090B5D}" destId="{78F7F2EE-BEE5-499D-ABB6-EB8DF28E9890}" srcOrd="4" destOrd="0" parTransId="{CF032E78-4336-4B6B-AA78-85435252A6B3}" sibTransId="{F0B9F19A-7CE5-411A-84ED-F86AC0A0F0D5}"/>
    <dgm:cxn modelId="{D4BDC697-69E6-43FD-B240-A4AE8E887E3A}" type="presOf" srcId="{78F7F2EE-BEE5-499D-ABB6-EB8DF28E9890}" destId="{A40D2EF9-0541-442E-830D-57D575AE9A79}" srcOrd="0" destOrd="0" presId="urn:microsoft.com/office/officeart/2018/2/layout/IconVerticalSolidList"/>
    <dgm:cxn modelId="{594649A8-8C07-46BB-A2CE-4D418E6E2215}" srcId="{165E807C-F993-4902-BD16-BD9AE0090B5D}" destId="{4D9FA61E-EA27-4892-9153-990776CBA58B}" srcOrd="2" destOrd="0" parTransId="{9ABF9ECE-3B36-4E96-A55D-10A9222ED97A}" sibTransId="{3F8B2200-20E2-4C8F-BA6D-BC6B2966BAE5}"/>
    <dgm:cxn modelId="{50C4EAB5-8F88-49B3-A8A1-92BAA0FAD9D8}" srcId="{165E807C-F993-4902-BD16-BD9AE0090B5D}" destId="{DC94A380-562B-4C42-AB3B-E5CE195C94F8}" srcOrd="0" destOrd="0" parTransId="{3D210F86-E483-4FD2-B9F4-448BB63E36C4}" sibTransId="{220D3AFC-A86A-438E-8758-5C4134E4E217}"/>
    <dgm:cxn modelId="{6895101C-5C0A-4A38-BAF5-3DC235292966}" type="presParOf" srcId="{6C00D6B0-29D7-4A80-8CD8-D4C997A6A3A8}" destId="{E17BDCB9-F0F4-445B-8D76-44B40DA8F2E2}" srcOrd="0" destOrd="0" presId="urn:microsoft.com/office/officeart/2018/2/layout/IconVerticalSolidList"/>
    <dgm:cxn modelId="{9FF7A201-3C97-4048-B447-129B4CBDD6B0}" type="presParOf" srcId="{E17BDCB9-F0F4-445B-8D76-44B40DA8F2E2}" destId="{C76187D9-6D38-4F0C-8F94-82B086B99290}" srcOrd="0" destOrd="0" presId="urn:microsoft.com/office/officeart/2018/2/layout/IconVerticalSolidList"/>
    <dgm:cxn modelId="{727EBC17-1A50-4912-B59E-65497A1AB817}" type="presParOf" srcId="{E17BDCB9-F0F4-445B-8D76-44B40DA8F2E2}" destId="{ED865D5F-2F83-4E90-8397-017C2B4D09AF}" srcOrd="1" destOrd="0" presId="urn:microsoft.com/office/officeart/2018/2/layout/IconVerticalSolidList"/>
    <dgm:cxn modelId="{055E277F-2FE4-4552-8E45-EB538903C744}" type="presParOf" srcId="{E17BDCB9-F0F4-445B-8D76-44B40DA8F2E2}" destId="{537B29C1-C38A-40BC-84C5-E1E06438B095}" srcOrd="2" destOrd="0" presId="urn:microsoft.com/office/officeart/2018/2/layout/IconVerticalSolidList"/>
    <dgm:cxn modelId="{B659253B-E2AB-48B4-9FD6-940ED2C7625E}" type="presParOf" srcId="{E17BDCB9-F0F4-445B-8D76-44B40DA8F2E2}" destId="{48DBC6E8-46EC-4208-B27B-43C2CE52E351}" srcOrd="3" destOrd="0" presId="urn:microsoft.com/office/officeart/2018/2/layout/IconVerticalSolidList"/>
    <dgm:cxn modelId="{F1643A9E-E069-40E0-A998-AB97FC47A45D}" type="presParOf" srcId="{6C00D6B0-29D7-4A80-8CD8-D4C997A6A3A8}" destId="{841D1A70-D667-4072-953A-27AE1AD31A0F}" srcOrd="1" destOrd="0" presId="urn:microsoft.com/office/officeart/2018/2/layout/IconVerticalSolidList"/>
    <dgm:cxn modelId="{9D31A0BD-E893-42DD-9EBD-0896DBE913B3}" type="presParOf" srcId="{6C00D6B0-29D7-4A80-8CD8-D4C997A6A3A8}" destId="{FA7D81FC-1848-4182-B5F2-8D07C225813F}" srcOrd="2" destOrd="0" presId="urn:microsoft.com/office/officeart/2018/2/layout/IconVerticalSolidList"/>
    <dgm:cxn modelId="{E27924D1-5157-4643-BC19-4C46AE648694}" type="presParOf" srcId="{FA7D81FC-1848-4182-B5F2-8D07C225813F}" destId="{BA9B7A43-59A3-4AA6-A774-1A8A95F5E112}" srcOrd="0" destOrd="0" presId="urn:microsoft.com/office/officeart/2018/2/layout/IconVerticalSolidList"/>
    <dgm:cxn modelId="{48396082-DA9F-43AA-9595-74C3421FF7B7}" type="presParOf" srcId="{FA7D81FC-1848-4182-B5F2-8D07C225813F}" destId="{2EB3E5E6-D9C4-467C-95DA-A4E0FD3A1B6D}" srcOrd="1" destOrd="0" presId="urn:microsoft.com/office/officeart/2018/2/layout/IconVerticalSolidList"/>
    <dgm:cxn modelId="{52F0B276-3F92-46AB-80EF-C7082531FC2F}" type="presParOf" srcId="{FA7D81FC-1848-4182-B5F2-8D07C225813F}" destId="{A5ECFDDA-9089-4C2D-93DE-113DE4B5CF53}" srcOrd="2" destOrd="0" presId="urn:microsoft.com/office/officeart/2018/2/layout/IconVerticalSolidList"/>
    <dgm:cxn modelId="{E570775A-A7E5-402B-BBCF-7A6656731436}" type="presParOf" srcId="{FA7D81FC-1848-4182-B5F2-8D07C225813F}" destId="{83DAD22D-9A31-4655-8627-A4FB13C1D3B7}" srcOrd="3" destOrd="0" presId="urn:microsoft.com/office/officeart/2018/2/layout/IconVerticalSolidList"/>
    <dgm:cxn modelId="{B39D31C4-04EC-485D-A71A-1CEC5D61317F}" type="presParOf" srcId="{6C00D6B0-29D7-4A80-8CD8-D4C997A6A3A8}" destId="{08DC1B3C-FD76-4F1B-81E2-F75204061812}" srcOrd="3" destOrd="0" presId="urn:microsoft.com/office/officeart/2018/2/layout/IconVerticalSolidList"/>
    <dgm:cxn modelId="{AFA51A45-FEAE-4190-B166-6FCB2B90DCF8}" type="presParOf" srcId="{6C00D6B0-29D7-4A80-8CD8-D4C997A6A3A8}" destId="{C5BBEEB7-976D-4403-A701-5BF9E92EAD4B}" srcOrd="4" destOrd="0" presId="urn:microsoft.com/office/officeart/2018/2/layout/IconVerticalSolidList"/>
    <dgm:cxn modelId="{72D7755A-14EC-4D50-8F1A-2BD67C830762}" type="presParOf" srcId="{C5BBEEB7-976D-4403-A701-5BF9E92EAD4B}" destId="{A057B342-B6C0-4B0D-B1AA-CBD5FF8C5501}" srcOrd="0" destOrd="0" presId="urn:microsoft.com/office/officeart/2018/2/layout/IconVerticalSolidList"/>
    <dgm:cxn modelId="{63397EA2-18ED-4322-B91A-27C41B940BD4}" type="presParOf" srcId="{C5BBEEB7-976D-4403-A701-5BF9E92EAD4B}" destId="{746A5309-9033-4051-AA78-9391EB3F74E4}" srcOrd="1" destOrd="0" presId="urn:microsoft.com/office/officeart/2018/2/layout/IconVerticalSolidList"/>
    <dgm:cxn modelId="{DC99B99C-AD80-4948-9807-A393BA526183}" type="presParOf" srcId="{C5BBEEB7-976D-4403-A701-5BF9E92EAD4B}" destId="{D42B0706-3D60-4EF3-8A47-0511CE764427}" srcOrd="2" destOrd="0" presId="urn:microsoft.com/office/officeart/2018/2/layout/IconVerticalSolidList"/>
    <dgm:cxn modelId="{50A5D324-1017-4F38-AE3F-3E4F8AF8D318}" type="presParOf" srcId="{C5BBEEB7-976D-4403-A701-5BF9E92EAD4B}" destId="{1CA7B48A-368F-4E17-B5BF-521EE1B143F0}" srcOrd="3" destOrd="0" presId="urn:microsoft.com/office/officeart/2018/2/layout/IconVerticalSolidList"/>
    <dgm:cxn modelId="{5F398104-55D6-440F-9C26-E6CCAE1A49E4}" type="presParOf" srcId="{6C00D6B0-29D7-4A80-8CD8-D4C997A6A3A8}" destId="{B8E3C715-279B-40E6-9484-C4E1A8129515}" srcOrd="5" destOrd="0" presId="urn:microsoft.com/office/officeart/2018/2/layout/IconVerticalSolidList"/>
    <dgm:cxn modelId="{FF6DED23-EC20-4EAB-9B84-B8AAB35A8FDB}" type="presParOf" srcId="{6C00D6B0-29D7-4A80-8CD8-D4C997A6A3A8}" destId="{6C221052-E684-4EA4-A493-503053176FE5}" srcOrd="6" destOrd="0" presId="urn:microsoft.com/office/officeart/2018/2/layout/IconVerticalSolidList"/>
    <dgm:cxn modelId="{ED9BA5B6-C2E5-40E0-AE8F-B96ED6140080}" type="presParOf" srcId="{6C221052-E684-4EA4-A493-503053176FE5}" destId="{B83BA31D-6779-4D5B-82AD-21EF6605F851}" srcOrd="0" destOrd="0" presId="urn:microsoft.com/office/officeart/2018/2/layout/IconVerticalSolidList"/>
    <dgm:cxn modelId="{8BB754C6-98E9-44D7-814A-C9FE9D8402C7}" type="presParOf" srcId="{6C221052-E684-4EA4-A493-503053176FE5}" destId="{41AAF9ED-F0D0-4AFD-A23A-A448BED54D26}" srcOrd="1" destOrd="0" presId="urn:microsoft.com/office/officeart/2018/2/layout/IconVerticalSolidList"/>
    <dgm:cxn modelId="{819DD96E-D1D7-4416-AE19-A9EF6E8E9AC6}" type="presParOf" srcId="{6C221052-E684-4EA4-A493-503053176FE5}" destId="{EF577BB6-DB60-43B9-A74D-53669EC20F8E}" srcOrd="2" destOrd="0" presId="urn:microsoft.com/office/officeart/2018/2/layout/IconVerticalSolidList"/>
    <dgm:cxn modelId="{73A63357-8828-4511-BA68-DBAED8B08709}" type="presParOf" srcId="{6C221052-E684-4EA4-A493-503053176FE5}" destId="{B5335F01-0FD3-40BF-A613-853586B1853D}" srcOrd="3" destOrd="0" presId="urn:microsoft.com/office/officeart/2018/2/layout/IconVerticalSolidList"/>
    <dgm:cxn modelId="{F966D4F2-F669-4CED-BF7C-511B40CF6B7F}" type="presParOf" srcId="{6C00D6B0-29D7-4A80-8CD8-D4C997A6A3A8}" destId="{E9F8EB0E-0105-460F-967C-D4950C625EA6}" srcOrd="7" destOrd="0" presId="urn:microsoft.com/office/officeart/2018/2/layout/IconVerticalSolidList"/>
    <dgm:cxn modelId="{F7829878-CDC0-4D3B-8D0E-8C133643FD6A}" type="presParOf" srcId="{6C00D6B0-29D7-4A80-8CD8-D4C997A6A3A8}" destId="{B66BBDBB-22B2-48CB-B2CF-3557FDDD2F2A}" srcOrd="8" destOrd="0" presId="urn:microsoft.com/office/officeart/2018/2/layout/IconVerticalSolidList"/>
    <dgm:cxn modelId="{78B7A2A9-ECC8-48B5-BF9A-4AA8ED4C4A7A}" type="presParOf" srcId="{B66BBDBB-22B2-48CB-B2CF-3557FDDD2F2A}" destId="{A89BD203-8F27-4113-ABE1-9033728DAC0C}" srcOrd="0" destOrd="0" presId="urn:microsoft.com/office/officeart/2018/2/layout/IconVerticalSolidList"/>
    <dgm:cxn modelId="{4ECA3CFC-CC65-4CA7-B572-D1103D3EA602}" type="presParOf" srcId="{B66BBDBB-22B2-48CB-B2CF-3557FDDD2F2A}" destId="{55DCD504-975D-418D-86F4-F0EFCDFEF3AE}" srcOrd="1" destOrd="0" presId="urn:microsoft.com/office/officeart/2018/2/layout/IconVerticalSolidList"/>
    <dgm:cxn modelId="{BD99264E-0E0F-49D3-A7F6-A496C8E6D056}" type="presParOf" srcId="{B66BBDBB-22B2-48CB-B2CF-3557FDDD2F2A}" destId="{EE07D42D-986B-4ADE-9DCC-6F2E94ECC94B}" srcOrd="2" destOrd="0" presId="urn:microsoft.com/office/officeart/2018/2/layout/IconVerticalSolidList"/>
    <dgm:cxn modelId="{604D3B8A-793F-4870-A02D-21B24DCE6B4B}" type="presParOf" srcId="{B66BBDBB-22B2-48CB-B2CF-3557FDDD2F2A}" destId="{A40D2EF9-0541-442E-830D-57D575AE9A79}" srcOrd="3" destOrd="0" presId="urn:microsoft.com/office/officeart/2018/2/layout/IconVerticalSolidList"/>
    <dgm:cxn modelId="{3FB6F65B-2A92-4E82-BDA1-E3DD3090973C}" type="presParOf" srcId="{6C00D6B0-29D7-4A80-8CD8-D4C997A6A3A8}" destId="{0DB79049-7E35-4C8E-ADD6-92084BBCCBAD}" srcOrd="9" destOrd="0" presId="urn:microsoft.com/office/officeart/2018/2/layout/IconVerticalSolidList"/>
    <dgm:cxn modelId="{D26E804D-EB5E-4C98-A8C2-EED1D323A5D2}" type="presParOf" srcId="{6C00D6B0-29D7-4A80-8CD8-D4C997A6A3A8}" destId="{2BC9DDE8-54C2-4ED3-AA31-75CE3DA6A0EC}" srcOrd="10" destOrd="0" presId="urn:microsoft.com/office/officeart/2018/2/layout/IconVerticalSolidList"/>
    <dgm:cxn modelId="{A0A28675-19D1-4476-A44A-D6FE2E718356}" type="presParOf" srcId="{2BC9DDE8-54C2-4ED3-AA31-75CE3DA6A0EC}" destId="{C9F24094-E407-4F8B-86AC-8FB767EC88E4}" srcOrd="0" destOrd="0" presId="urn:microsoft.com/office/officeart/2018/2/layout/IconVerticalSolidList"/>
    <dgm:cxn modelId="{79D3CEC6-87F2-45CD-9217-18776E6B59F4}" type="presParOf" srcId="{2BC9DDE8-54C2-4ED3-AA31-75CE3DA6A0EC}" destId="{10CDEB83-39B4-404C-8817-9DFFF6EAE774}" srcOrd="1" destOrd="0" presId="urn:microsoft.com/office/officeart/2018/2/layout/IconVerticalSolidList"/>
    <dgm:cxn modelId="{00DE2478-4A52-420F-B3D7-95063E37FE11}" type="presParOf" srcId="{2BC9DDE8-54C2-4ED3-AA31-75CE3DA6A0EC}" destId="{B67CAAE2-7871-49EC-8D1B-859D0AAAD739}" srcOrd="2" destOrd="0" presId="urn:microsoft.com/office/officeart/2018/2/layout/IconVerticalSolidList"/>
    <dgm:cxn modelId="{1FDFDD23-FE47-4E70-B251-097A8625F442}" type="presParOf" srcId="{2BC9DDE8-54C2-4ED3-AA31-75CE3DA6A0EC}" destId="{8B1B8855-BD4C-4261-B13B-5F30C55B781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38EFC3-2F4A-49AD-8582-3DCE68FAC34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43D5C1B-FC80-4C85-96E0-32AA835AD445}">
      <dgm:prSet/>
      <dgm:spPr/>
      <dgm:t>
        <a:bodyPr/>
        <a:lstStyle/>
        <a:p>
          <a:r>
            <a:rPr lang="es-EC"/>
            <a:t>Wordpress</a:t>
          </a:r>
          <a:endParaRPr lang="en-US"/>
        </a:p>
      </dgm:t>
    </dgm:pt>
    <dgm:pt modelId="{FC96D637-694A-4497-A251-072178227876}" type="parTrans" cxnId="{91FBC114-4080-4F75-8BFB-EF96A9A22427}">
      <dgm:prSet/>
      <dgm:spPr/>
      <dgm:t>
        <a:bodyPr/>
        <a:lstStyle/>
        <a:p>
          <a:endParaRPr lang="en-US"/>
        </a:p>
      </dgm:t>
    </dgm:pt>
    <dgm:pt modelId="{3EBB35EC-DBAA-42E6-871E-16C03879B7E4}" type="sibTrans" cxnId="{91FBC114-4080-4F75-8BFB-EF96A9A22427}">
      <dgm:prSet/>
      <dgm:spPr/>
      <dgm:t>
        <a:bodyPr/>
        <a:lstStyle/>
        <a:p>
          <a:endParaRPr lang="en-US"/>
        </a:p>
      </dgm:t>
    </dgm:pt>
    <dgm:pt modelId="{E60C5EC2-6A59-4771-A864-E2ECE44462D9}">
      <dgm:prSet/>
      <dgm:spPr/>
      <dgm:t>
        <a:bodyPr/>
        <a:lstStyle/>
        <a:p>
          <a:r>
            <a:rPr lang="en-US"/>
            <a:t>Panel de administración: </a:t>
          </a:r>
        </a:p>
      </dgm:t>
    </dgm:pt>
    <dgm:pt modelId="{FA6DA4D3-EFF3-4329-80EC-FCC836E60331}" type="parTrans" cxnId="{71CF5AA7-DE99-491C-85BF-5C9CBA5FFB09}">
      <dgm:prSet/>
      <dgm:spPr/>
      <dgm:t>
        <a:bodyPr/>
        <a:lstStyle/>
        <a:p>
          <a:endParaRPr lang="en-US"/>
        </a:p>
      </dgm:t>
    </dgm:pt>
    <dgm:pt modelId="{40E1B4B5-4D0E-4335-871A-568CD0E207DA}" type="sibTrans" cxnId="{71CF5AA7-DE99-491C-85BF-5C9CBA5FFB09}">
      <dgm:prSet/>
      <dgm:spPr/>
      <dgm:t>
        <a:bodyPr/>
        <a:lstStyle/>
        <a:p>
          <a:endParaRPr lang="en-US"/>
        </a:p>
      </dgm:t>
    </dgm:pt>
    <dgm:pt modelId="{35753198-3C30-40D6-A129-9319C2DA6AAF}">
      <dgm:prSet/>
      <dgm:spPr/>
      <dgm:t>
        <a:bodyPr/>
        <a:lstStyle/>
        <a:p>
          <a:r>
            <a:rPr lang="en-US"/>
            <a:t>escritorio, páginas, entradas, medios.</a:t>
          </a:r>
        </a:p>
      </dgm:t>
    </dgm:pt>
    <dgm:pt modelId="{D2EF11DB-6C0D-4D41-9DA2-5DF31D1F636F}" type="parTrans" cxnId="{46E7B5AD-7739-47ED-BDB4-3CF5184A2AFC}">
      <dgm:prSet/>
      <dgm:spPr/>
      <dgm:t>
        <a:bodyPr/>
        <a:lstStyle/>
        <a:p>
          <a:endParaRPr lang="en-US"/>
        </a:p>
      </dgm:t>
    </dgm:pt>
    <dgm:pt modelId="{5C5B0F60-EA66-4E79-9C9A-507A8A89D3EA}" type="sibTrans" cxnId="{46E7B5AD-7739-47ED-BDB4-3CF5184A2AFC}">
      <dgm:prSet/>
      <dgm:spPr/>
      <dgm:t>
        <a:bodyPr/>
        <a:lstStyle/>
        <a:p>
          <a:endParaRPr lang="en-US"/>
        </a:p>
      </dgm:t>
    </dgm:pt>
    <dgm:pt modelId="{229DB79D-B0B1-4CC1-BE22-BF267B66B4CE}">
      <dgm:prSet/>
      <dgm:spPr/>
      <dgm:t>
        <a:bodyPr/>
        <a:lstStyle/>
        <a:p>
          <a:r>
            <a:rPr lang="en-US"/>
            <a:t>Entradas vs. Páginas: </a:t>
          </a:r>
        </a:p>
      </dgm:t>
    </dgm:pt>
    <dgm:pt modelId="{FDA366FA-34DC-4661-8D6D-E0181933049A}" type="parTrans" cxnId="{1D631114-9E78-48F4-B6FA-D0633166DAA0}">
      <dgm:prSet/>
      <dgm:spPr/>
      <dgm:t>
        <a:bodyPr/>
        <a:lstStyle/>
        <a:p>
          <a:endParaRPr lang="en-US"/>
        </a:p>
      </dgm:t>
    </dgm:pt>
    <dgm:pt modelId="{4B94170B-1223-424D-BB67-8F82A63BF225}" type="sibTrans" cxnId="{1D631114-9E78-48F4-B6FA-D0633166DAA0}">
      <dgm:prSet/>
      <dgm:spPr/>
      <dgm:t>
        <a:bodyPr/>
        <a:lstStyle/>
        <a:p>
          <a:endParaRPr lang="en-US"/>
        </a:p>
      </dgm:t>
    </dgm:pt>
    <dgm:pt modelId="{2BFF0B1A-FA0D-4E5F-A206-034BDE62C9A8}">
      <dgm:prSet/>
      <dgm:spPr/>
      <dgm:t>
        <a:bodyPr/>
        <a:lstStyle/>
        <a:p>
          <a:r>
            <a:rPr lang="en-US"/>
            <a:t>dinámico vs. estático.</a:t>
          </a:r>
        </a:p>
      </dgm:t>
    </dgm:pt>
    <dgm:pt modelId="{587672D4-E8B9-4A4B-952E-BA4997FC844E}" type="parTrans" cxnId="{AAB3FCE2-6234-4E03-90E1-5F308B865381}">
      <dgm:prSet/>
      <dgm:spPr/>
      <dgm:t>
        <a:bodyPr/>
        <a:lstStyle/>
        <a:p>
          <a:endParaRPr lang="en-US"/>
        </a:p>
      </dgm:t>
    </dgm:pt>
    <dgm:pt modelId="{7BE3E53E-F7DF-47FD-8C3D-8AD11AC4D75B}" type="sibTrans" cxnId="{AAB3FCE2-6234-4E03-90E1-5F308B865381}">
      <dgm:prSet/>
      <dgm:spPr/>
      <dgm:t>
        <a:bodyPr/>
        <a:lstStyle/>
        <a:p>
          <a:endParaRPr lang="en-US"/>
        </a:p>
      </dgm:t>
    </dgm:pt>
    <dgm:pt modelId="{B5350B5B-132D-4321-B628-EF7937996520}">
      <dgm:prSet/>
      <dgm:spPr/>
      <dgm:t>
        <a:bodyPr/>
        <a:lstStyle/>
        <a:p>
          <a:r>
            <a:rPr lang="en-US"/>
            <a:t>Plugins, Widgets y Shortcodes: </a:t>
          </a:r>
        </a:p>
      </dgm:t>
    </dgm:pt>
    <dgm:pt modelId="{D9B1C717-0BF3-4221-B2FB-5F3D1F255F21}" type="parTrans" cxnId="{5219CDBC-80EC-4885-B6C2-964C72068E0C}">
      <dgm:prSet/>
      <dgm:spPr/>
      <dgm:t>
        <a:bodyPr/>
        <a:lstStyle/>
        <a:p>
          <a:endParaRPr lang="en-US"/>
        </a:p>
      </dgm:t>
    </dgm:pt>
    <dgm:pt modelId="{432E406C-5AA7-4F73-A6BC-796B8981C9C2}" type="sibTrans" cxnId="{5219CDBC-80EC-4885-B6C2-964C72068E0C}">
      <dgm:prSet/>
      <dgm:spPr/>
      <dgm:t>
        <a:bodyPr/>
        <a:lstStyle/>
        <a:p>
          <a:endParaRPr lang="en-US"/>
        </a:p>
      </dgm:t>
    </dgm:pt>
    <dgm:pt modelId="{FC179C55-6EB2-490F-B7D6-6EBD5C436DB7}">
      <dgm:prSet/>
      <dgm:spPr/>
      <dgm:t>
        <a:bodyPr/>
        <a:lstStyle/>
        <a:p>
          <a:r>
            <a:rPr lang="es-ES"/>
            <a:t>Plugins: Añaden funciones extra al sitio (como formularios o tiendas).</a:t>
          </a:r>
          <a:endParaRPr lang="en-US"/>
        </a:p>
      </dgm:t>
    </dgm:pt>
    <dgm:pt modelId="{EB4F9E75-310D-43DC-8966-53D48960ADD2}" type="parTrans" cxnId="{C9ED88FD-5834-40C7-BDAE-8EF72AC53F05}">
      <dgm:prSet/>
      <dgm:spPr/>
      <dgm:t>
        <a:bodyPr/>
        <a:lstStyle/>
        <a:p>
          <a:endParaRPr lang="en-US"/>
        </a:p>
      </dgm:t>
    </dgm:pt>
    <dgm:pt modelId="{CB9B2EE8-C833-4EB4-BBEF-BBD1F68372E8}" type="sibTrans" cxnId="{C9ED88FD-5834-40C7-BDAE-8EF72AC53F05}">
      <dgm:prSet/>
      <dgm:spPr/>
      <dgm:t>
        <a:bodyPr/>
        <a:lstStyle/>
        <a:p>
          <a:endParaRPr lang="en-US"/>
        </a:p>
      </dgm:t>
    </dgm:pt>
    <dgm:pt modelId="{F9113B54-5251-4496-BBAD-3D40CD7C71D5}">
      <dgm:prSet/>
      <dgm:spPr/>
      <dgm:t>
        <a:bodyPr/>
        <a:lstStyle/>
        <a:p>
          <a:r>
            <a:rPr lang="es-ES"/>
            <a:t>Widgets: Bloques que se colocan en zonas como la barra lateral. </a:t>
          </a:r>
          <a:endParaRPr lang="en-US"/>
        </a:p>
      </dgm:t>
    </dgm:pt>
    <dgm:pt modelId="{82026768-3526-46D9-9874-5955B4319ADD}" type="parTrans" cxnId="{45499A36-690F-4765-8636-8495AEFD8B7E}">
      <dgm:prSet/>
      <dgm:spPr/>
      <dgm:t>
        <a:bodyPr/>
        <a:lstStyle/>
        <a:p>
          <a:endParaRPr lang="en-US"/>
        </a:p>
      </dgm:t>
    </dgm:pt>
    <dgm:pt modelId="{46FE0A71-C07B-4630-B8C8-CF03CD691A68}" type="sibTrans" cxnId="{45499A36-690F-4765-8636-8495AEFD8B7E}">
      <dgm:prSet/>
      <dgm:spPr/>
      <dgm:t>
        <a:bodyPr/>
        <a:lstStyle/>
        <a:p>
          <a:endParaRPr lang="en-US"/>
        </a:p>
      </dgm:t>
    </dgm:pt>
    <dgm:pt modelId="{CCA01A60-C5FA-42DF-B2DA-F914B54F3D27}">
      <dgm:prSet/>
      <dgm:spPr/>
      <dgm:t>
        <a:bodyPr/>
        <a:lstStyle/>
        <a:p>
          <a:r>
            <a:rPr lang="es-ES"/>
            <a:t>Shortcodes: Códigos cortos que insertan funciones o contenido en una página.</a:t>
          </a:r>
          <a:endParaRPr lang="en-US"/>
        </a:p>
      </dgm:t>
    </dgm:pt>
    <dgm:pt modelId="{F1D35102-A2A3-4507-B5D0-2A8ADFEE771D}" type="parTrans" cxnId="{878405DE-649E-411E-BAFA-9F98AFFD6410}">
      <dgm:prSet/>
      <dgm:spPr/>
      <dgm:t>
        <a:bodyPr/>
        <a:lstStyle/>
        <a:p>
          <a:endParaRPr lang="en-US"/>
        </a:p>
      </dgm:t>
    </dgm:pt>
    <dgm:pt modelId="{66D95765-C32D-4752-BFC2-A4CB8586BCF4}" type="sibTrans" cxnId="{878405DE-649E-411E-BAFA-9F98AFFD6410}">
      <dgm:prSet/>
      <dgm:spPr/>
      <dgm:t>
        <a:bodyPr/>
        <a:lstStyle/>
        <a:p>
          <a:endParaRPr lang="en-US"/>
        </a:p>
      </dgm:t>
    </dgm:pt>
    <dgm:pt modelId="{67F0C2D2-AF0E-4713-9DB9-66ADC4D88A85}">
      <dgm:prSet/>
      <dgm:spPr/>
      <dgm:t>
        <a:bodyPr/>
        <a:lstStyle/>
        <a:p>
          <a:r>
            <a:rPr lang="es-ES"/>
            <a:t>Elementor</a:t>
          </a:r>
          <a:endParaRPr lang="en-US"/>
        </a:p>
      </dgm:t>
    </dgm:pt>
    <dgm:pt modelId="{F8051208-9E3A-4084-92B0-CD39333CAD97}" type="parTrans" cxnId="{07447CA4-565B-42D8-8B7B-F0F41B6DD44D}">
      <dgm:prSet/>
      <dgm:spPr/>
      <dgm:t>
        <a:bodyPr/>
        <a:lstStyle/>
        <a:p>
          <a:endParaRPr lang="en-US"/>
        </a:p>
      </dgm:t>
    </dgm:pt>
    <dgm:pt modelId="{24286D93-811D-432F-A33E-9C325C5F39D1}" type="sibTrans" cxnId="{07447CA4-565B-42D8-8B7B-F0F41B6DD44D}">
      <dgm:prSet/>
      <dgm:spPr/>
      <dgm:t>
        <a:bodyPr/>
        <a:lstStyle/>
        <a:p>
          <a:endParaRPr lang="en-US"/>
        </a:p>
      </dgm:t>
    </dgm:pt>
    <dgm:pt modelId="{5D1887FE-C294-4FD5-BF5D-9C8BE2BE6BEA}">
      <dgm:prSet/>
      <dgm:spPr/>
      <dgm:t>
        <a:bodyPr/>
        <a:lstStyle/>
        <a:p>
          <a:r>
            <a:rPr lang="es-EC" dirty="0"/>
            <a:t>Para construcción drag and </a:t>
          </a:r>
          <a:r>
            <a:rPr lang="es-EC" dirty="0" err="1"/>
            <a:t>drop</a:t>
          </a:r>
          <a:r>
            <a:rPr lang="es-EC" dirty="0"/>
            <a:t> de</a:t>
          </a:r>
          <a:r>
            <a:rPr lang="en-US" dirty="0"/>
            <a:t> </a:t>
          </a:r>
          <a:r>
            <a:rPr lang="en-US" dirty="0" err="1"/>
            <a:t>secciones</a:t>
          </a:r>
          <a:r>
            <a:rPr lang="en-US" dirty="0"/>
            <a:t>, </a:t>
          </a:r>
          <a:r>
            <a:rPr lang="en-US" dirty="0" err="1"/>
            <a:t>columnas</a:t>
          </a:r>
          <a:r>
            <a:rPr lang="en-US" dirty="0"/>
            <a:t>, widgets (</a:t>
          </a:r>
          <a:r>
            <a:rPr lang="en-US" dirty="0" err="1"/>
            <a:t>texto</a:t>
          </a:r>
          <a:r>
            <a:rPr lang="en-US" dirty="0"/>
            <a:t>, imagen, </a:t>
          </a:r>
          <a:r>
            <a:rPr lang="en-US" dirty="0" err="1"/>
            <a:t>botones</a:t>
          </a:r>
          <a:r>
            <a:rPr lang="en-US" dirty="0"/>
            <a:t>).</a:t>
          </a:r>
        </a:p>
      </dgm:t>
    </dgm:pt>
    <dgm:pt modelId="{701A60E4-54D3-4B13-8D69-69C1DBA9292B}" type="parTrans" cxnId="{D36CBF4F-0585-4031-8F35-18DD3180318C}">
      <dgm:prSet/>
      <dgm:spPr/>
      <dgm:t>
        <a:bodyPr/>
        <a:lstStyle/>
        <a:p>
          <a:endParaRPr lang="en-US"/>
        </a:p>
      </dgm:t>
    </dgm:pt>
    <dgm:pt modelId="{000D4878-BB0B-4E5B-931B-9CB0E91ED531}" type="sibTrans" cxnId="{D36CBF4F-0585-4031-8F35-18DD3180318C}">
      <dgm:prSet/>
      <dgm:spPr/>
      <dgm:t>
        <a:bodyPr/>
        <a:lstStyle/>
        <a:p>
          <a:endParaRPr lang="en-US"/>
        </a:p>
      </dgm:t>
    </dgm:pt>
    <dgm:pt modelId="{41F1F222-2F6C-4E73-93EB-A1896E1DBA77}">
      <dgm:prSet/>
      <dgm:spPr/>
      <dgm:t>
        <a:bodyPr/>
        <a:lstStyle/>
        <a:p>
          <a:r>
            <a:rPr lang="en-US"/>
            <a:t>Edición responsiva para móvil/tableta/escritorio.</a:t>
          </a:r>
        </a:p>
      </dgm:t>
    </dgm:pt>
    <dgm:pt modelId="{1AE8AFEC-B247-4104-8C54-0D0843425D64}" type="parTrans" cxnId="{E3390E90-281F-4E17-9BCD-116F9CC44DD5}">
      <dgm:prSet/>
      <dgm:spPr/>
      <dgm:t>
        <a:bodyPr/>
        <a:lstStyle/>
        <a:p>
          <a:endParaRPr lang="en-US"/>
        </a:p>
      </dgm:t>
    </dgm:pt>
    <dgm:pt modelId="{C55EA194-2B09-42A8-86D1-5B38D41CC5E7}" type="sibTrans" cxnId="{E3390E90-281F-4E17-9BCD-116F9CC44DD5}">
      <dgm:prSet/>
      <dgm:spPr/>
      <dgm:t>
        <a:bodyPr/>
        <a:lstStyle/>
        <a:p>
          <a:endParaRPr lang="en-US"/>
        </a:p>
      </dgm:t>
    </dgm:pt>
    <dgm:pt modelId="{733F9316-8950-481F-95F3-4DA2F54485A6}">
      <dgm:prSet/>
      <dgm:spPr/>
      <dgm:t>
        <a:bodyPr/>
        <a:lstStyle/>
        <a:p>
          <a:r>
            <a:rPr lang="en-US"/>
            <a:t>Publicar y actualizar contenido fácilmente.</a:t>
          </a:r>
        </a:p>
      </dgm:t>
    </dgm:pt>
    <dgm:pt modelId="{DE4CD09E-4A36-4603-A612-D118CC88505E}" type="parTrans" cxnId="{191F40AA-BE1E-46E7-922D-5AADF81E37DF}">
      <dgm:prSet/>
      <dgm:spPr/>
      <dgm:t>
        <a:bodyPr/>
        <a:lstStyle/>
        <a:p>
          <a:endParaRPr lang="en-US"/>
        </a:p>
      </dgm:t>
    </dgm:pt>
    <dgm:pt modelId="{DE4654BF-A001-44B3-9CFD-7EABD676942B}" type="sibTrans" cxnId="{191F40AA-BE1E-46E7-922D-5AADF81E37DF}">
      <dgm:prSet/>
      <dgm:spPr/>
      <dgm:t>
        <a:bodyPr/>
        <a:lstStyle/>
        <a:p>
          <a:endParaRPr lang="en-US"/>
        </a:p>
      </dgm:t>
    </dgm:pt>
    <dgm:pt modelId="{600A5A26-089A-436C-B00D-3E9351E43CFD}" type="pres">
      <dgm:prSet presAssocID="{2338EFC3-2F4A-49AD-8582-3DCE68FAC349}" presName="linear" presStyleCnt="0">
        <dgm:presLayoutVars>
          <dgm:animLvl val="lvl"/>
          <dgm:resizeHandles val="exact"/>
        </dgm:presLayoutVars>
      </dgm:prSet>
      <dgm:spPr/>
    </dgm:pt>
    <dgm:pt modelId="{ADEBAE64-D9E0-4F10-9BB7-E77F013EC1D5}" type="pres">
      <dgm:prSet presAssocID="{143D5C1B-FC80-4C85-96E0-32AA835AD44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57C2066-4405-4DDB-BF78-B7F9A6E7415E}" type="pres">
      <dgm:prSet presAssocID="{143D5C1B-FC80-4C85-96E0-32AA835AD445}" presName="childText" presStyleLbl="revTx" presStyleIdx="0" presStyleCnt="2">
        <dgm:presLayoutVars>
          <dgm:bulletEnabled val="1"/>
        </dgm:presLayoutVars>
      </dgm:prSet>
      <dgm:spPr/>
    </dgm:pt>
    <dgm:pt modelId="{BD253C68-EC3B-4A64-A458-750B27247EF4}" type="pres">
      <dgm:prSet presAssocID="{67F0C2D2-AF0E-4713-9DB9-66ADC4D88A8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09F9C95-86B5-4C19-8AED-006B6BEBC08A}" type="pres">
      <dgm:prSet presAssocID="{67F0C2D2-AF0E-4713-9DB9-66ADC4D88A8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1D631114-9E78-48F4-B6FA-D0633166DAA0}" srcId="{143D5C1B-FC80-4C85-96E0-32AA835AD445}" destId="{229DB79D-B0B1-4CC1-BE22-BF267B66B4CE}" srcOrd="1" destOrd="0" parTransId="{FDA366FA-34DC-4661-8D6D-E0181933049A}" sibTransId="{4B94170B-1223-424D-BB67-8F82A63BF225}"/>
    <dgm:cxn modelId="{91FBC114-4080-4F75-8BFB-EF96A9A22427}" srcId="{2338EFC3-2F4A-49AD-8582-3DCE68FAC349}" destId="{143D5C1B-FC80-4C85-96E0-32AA835AD445}" srcOrd="0" destOrd="0" parTransId="{FC96D637-694A-4497-A251-072178227876}" sibTransId="{3EBB35EC-DBAA-42E6-871E-16C03879B7E4}"/>
    <dgm:cxn modelId="{70261216-3D1F-42C2-9E56-B6B0F0B980DE}" type="presOf" srcId="{67F0C2D2-AF0E-4713-9DB9-66ADC4D88A85}" destId="{BD253C68-EC3B-4A64-A458-750B27247EF4}" srcOrd="0" destOrd="0" presId="urn:microsoft.com/office/officeart/2005/8/layout/vList2"/>
    <dgm:cxn modelId="{5904321A-F404-48FF-8E89-8CF04E526785}" type="presOf" srcId="{229DB79D-B0B1-4CC1-BE22-BF267B66B4CE}" destId="{857C2066-4405-4DDB-BF78-B7F9A6E7415E}" srcOrd="0" destOrd="2" presId="urn:microsoft.com/office/officeart/2005/8/layout/vList2"/>
    <dgm:cxn modelId="{B2498D34-6FFF-44A9-A8AC-27A27163A325}" type="presOf" srcId="{35753198-3C30-40D6-A129-9319C2DA6AAF}" destId="{857C2066-4405-4DDB-BF78-B7F9A6E7415E}" srcOrd="0" destOrd="1" presId="urn:microsoft.com/office/officeart/2005/8/layout/vList2"/>
    <dgm:cxn modelId="{45499A36-690F-4765-8636-8495AEFD8B7E}" srcId="{B5350B5B-132D-4321-B628-EF7937996520}" destId="{F9113B54-5251-4496-BBAD-3D40CD7C71D5}" srcOrd="1" destOrd="0" parTransId="{82026768-3526-46D9-9874-5955B4319ADD}" sibTransId="{46FE0A71-C07B-4630-B8C8-CF03CD691A68}"/>
    <dgm:cxn modelId="{6ED26841-1F24-4705-AAC6-DA0A81D5C4AB}" type="presOf" srcId="{B5350B5B-132D-4321-B628-EF7937996520}" destId="{857C2066-4405-4DDB-BF78-B7F9A6E7415E}" srcOrd="0" destOrd="4" presId="urn:microsoft.com/office/officeart/2005/8/layout/vList2"/>
    <dgm:cxn modelId="{781E496D-5E42-424D-BEDC-6F780EE6901C}" type="presOf" srcId="{5D1887FE-C294-4FD5-BF5D-9C8BE2BE6BEA}" destId="{309F9C95-86B5-4C19-8AED-006B6BEBC08A}" srcOrd="0" destOrd="0" presId="urn:microsoft.com/office/officeart/2005/8/layout/vList2"/>
    <dgm:cxn modelId="{D36CBF4F-0585-4031-8F35-18DD3180318C}" srcId="{67F0C2D2-AF0E-4713-9DB9-66ADC4D88A85}" destId="{5D1887FE-C294-4FD5-BF5D-9C8BE2BE6BEA}" srcOrd="0" destOrd="0" parTransId="{701A60E4-54D3-4B13-8D69-69C1DBA9292B}" sibTransId="{000D4878-BB0B-4E5B-931B-9CB0E91ED531}"/>
    <dgm:cxn modelId="{BBB7DC54-B5EB-4B62-BB8B-44643891A4A9}" type="presOf" srcId="{FC179C55-6EB2-490F-B7D6-6EBD5C436DB7}" destId="{857C2066-4405-4DDB-BF78-B7F9A6E7415E}" srcOrd="0" destOrd="5" presId="urn:microsoft.com/office/officeart/2005/8/layout/vList2"/>
    <dgm:cxn modelId="{E3390E90-281F-4E17-9BCD-116F9CC44DD5}" srcId="{67F0C2D2-AF0E-4713-9DB9-66ADC4D88A85}" destId="{41F1F222-2F6C-4E73-93EB-A1896E1DBA77}" srcOrd="1" destOrd="0" parTransId="{1AE8AFEC-B247-4104-8C54-0D0843425D64}" sibTransId="{C55EA194-2B09-42A8-86D1-5B38D41CC5E7}"/>
    <dgm:cxn modelId="{7DB4BE9F-F75E-4586-A2B1-113507564430}" type="presOf" srcId="{CCA01A60-C5FA-42DF-B2DA-F914B54F3D27}" destId="{857C2066-4405-4DDB-BF78-B7F9A6E7415E}" srcOrd="0" destOrd="7" presId="urn:microsoft.com/office/officeart/2005/8/layout/vList2"/>
    <dgm:cxn modelId="{07447CA4-565B-42D8-8B7B-F0F41B6DD44D}" srcId="{2338EFC3-2F4A-49AD-8582-3DCE68FAC349}" destId="{67F0C2D2-AF0E-4713-9DB9-66ADC4D88A85}" srcOrd="1" destOrd="0" parTransId="{F8051208-9E3A-4084-92B0-CD39333CAD97}" sibTransId="{24286D93-811D-432F-A33E-9C325C5F39D1}"/>
    <dgm:cxn modelId="{71CF5AA7-DE99-491C-85BF-5C9CBA5FFB09}" srcId="{143D5C1B-FC80-4C85-96E0-32AA835AD445}" destId="{E60C5EC2-6A59-4771-A864-E2ECE44462D9}" srcOrd="0" destOrd="0" parTransId="{FA6DA4D3-EFF3-4329-80EC-FCC836E60331}" sibTransId="{40E1B4B5-4D0E-4335-871A-568CD0E207DA}"/>
    <dgm:cxn modelId="{191F40AA-BE1E-46E7-922D-5AADF81E37DF}" srcId="{67F0C2D2-AF0E-4713-9DB9-66ADC4D88A85}" destId="{733F9316-8950-481F-95F3-4DA2F54485A6}" srcOrd="2" destOrd="0" parTransId="{DE4CD09E-4A36-4603-A612-D118CC88505E}" sibTransId="{DE4654BF-A001-44B3-9CFD-7EABD676942B}"/>
    <dgm:cxn modelId="{46E7B5AD-7739-47ED-BDB4-3CF5184A2AFC}" srcId="{E60C5EC2-6A59-4771-A864-E2ECE44462D9}" destId="{35753198-3C30-40D6-A129-9319C2DA6AAF}" srcOrd="0" destOrd="0" parTransId="{D2EF11DB-6C0D-4D41-9DA2-5DF31D1F636F}" sibTransId="{5C5B0F60-EA66-4E79-9C9A-507A8A89D3EA}"/>
    <dgm:cxn modelId="{D4DEACBB-370F-4F5E-901A-6FEA30893436}" type="presOf" srcId="{2338EFC3-2F4A-49AD-8582-3DCE68FAC349}" destId="{600A5A26-089A-436C-B00D-3E9351E43CFD}" srcOrd="0" destOrd="0" presId="urn:microsoft.com/office/officeart/2005/8/layout/vList2"/>
    <dgm:cxn modelId="{5219CDBC-80EC-4885-B6C2-964C72068E0C}" srcId="{143D5C1B-FC80-4C85-96E0-32AA835AD445}" destId="{B5350B5B-132D-4321-B628-EF7937996520}" srcOrd="2" destOrd="0" parTransId="{D9B1C717-0BF3-4221-B2FB-5F3D1F255F21}" sibTransId="{432E406C-5AA7-4F73-A6BC-796B8981C9C2}"/>
    <dgm:cxn modelId="{696D9FDC-46FF-4DE0-9DBB-DC1A317E4BE6}" type="presOf" srcId="{F9113B54-5251-4496-BBAD-3D40CD7C71D5}" destId="{857C2066-4405-4DDB-BF78-B7F9A6E7415E}" srcOrd="0" destOrd="6" presId="urn:microsoft.com/office/officeart/2005/8/layout/vList2"/>
    <dgm:cxn modelId="{878405DE-649E-411E-BAFA-9F98AFFD6410}" srcId="{B5350B5B-132D-4321-B628-EF7937996520}" destId="{CCA01A60-C5FA-42DF-B2DA-F914B54F3D27}" srcOrd="2" destOrd="0" parTransId="{F1D35102-A2A3-4507-B5D0-2A8ADFEE771D}" sibTransId="{66D95765-C32D-4752-BFC2-A4CB8586BCF4}"/>
    <dgm:cxn modelId="{0F9A3BDF-AC67-454A-9596-CD04CA722562}" type="presOf" srcId="{733F9316-8950-481F-95F3-4DA2F54485A6}" destId="{309F9C95-86B5-4C19-8AED-006B6BEBC08A}" srcOrd="0" destOrd="2" presId="urn:microsoft.com/office/officeart/2005/8/layout/vList2"/>
    <dgm:cxn modelId="{AAB3FCE2-6234-4E03-90E1-5F308B865381}" srcId="{229DB79D-B0B1-4CC1-BE22-BF267B66B4CE}" destId="{2BFF0B1A-FA0D-4E5F-A206-034BDE62C9A8}" srcOrd="0" destOrd="0" parTransId="{587672D4-E8B9-4A4B-952E-BA4997FC844E}" sibTransId="{7BE3E53E-F7DF-47FD-8C3D-8AD11AC4D75B}"/>
    <dgm:cxn modelId="{34DC13E7-320F-4202-AFA9-F6DA2EFC10B8}" type="presOf" srcId="{E60C5EC2-6A59-4771-A864-E2ECE44462D9}" destId="{857C2066-4405-4DDB-BF78-B7F9A6E7415E}" srcOrd="0" destOrd="0" presId="urn:microsoft.com/office/officeart/2005/8/layout/vList2"/>
    <dgm:cxn modelId="{DFFC82EE-D25E-4F7E-8D1F-E574051A2630}" type="presOf" srcId="{143D5C1B-FC80-4C85-96E0-32AA835AD445}" destId="{ADEBAE64-D9E0-4F10-9BB7-E77F013EC1D5}" srcOrd="0" destOrd="0" presId="urn:microsoft.com/office/officeart/2005/8/layout/vList2"/>
    <dgm:cxn modelId="{6DDB7CF4-B452-44FB-B351-5A587FC2C1AA}" type="presOf" srcId="{41F1F222-2F6C-4E73-93EB-A1896E1DBA77}" destId="{309F9C95-86B5-4C19-8AED-006B6BEBC08A}" srcOrd="0" destOrd="1" presId="urn:microsoft.com/office/officeart/2005/8/layout/vList2"/>
    <dgm:cxn modelId="{A452B2F9-A677-4276-971A-3696F876FA7A}" type="presOf" srcId="{2BFF0B1A-FA0D-4E5F-A206-034BDE62C9A8}" destId="{857C2066-4405-4DDB-BF78-B7F9A6E7415E}" srcOrd="0" destOrd="3" presId="urn:microsoft.com/office/officeart/2005/8/layout/vList2"/>
    <dgm:cxn modelId="{C9ED88FD-5834-40C7-BDAE-8EF72AC53F05}" srcId="{B5350B5B-132D-4321-B628-EF7937996520}" destId="{FC179C55-6EB2-490F-B7D6-6EBD5C436DB7}" srcOrd="0" destOrd="0" parTransId="{EB4F9E75-310D-43DC-8966-53D48960ADD2}" sibTransId="{CB9B2EE8-C833-4EB4-BBEF-BBD1F68372E8}"/>
    <dgm:cxn modelId="{D9333619-69B6-4FCA-9AE9-15B5204480F3}" type="presParOf" srcId="{600A5A26-089A-436C-B00D-3E9351E43CFD}" destId="{ADEBAE64-D9E0-4F10-9BB7-E77F013EC1D5}" srcOrd="0" destOrd="0" presId="urn:microsoft.com/office/officeart/2005/8/layout/vList2"/>
    <dgm:cxn modelId="{7E9B06EA-0B2F-4748-85C5-086ED33A8AD6}" type="presParOf" srcId="{600A5A26-089A-436C-B00D-3E9351E43CFD}" destId="{857C2066-4405-4DDB-BF78-B7F9A6E7415E}" srcOrd="1" destOrd="0" presId="urn:microsoft.com/office/officeart/2005/8/layout/vList2"/>
    <dgm:cxn modelId="{121DDBDA-AF64-45B5-A263-C0F34F5DE403}" type="presParOf" srcId="{600A5A26-089A-436C-B00D-3E9351E43CFD}" destId="{BD253C68-EC3B-4A64-A458-750B27247EF4}" srcOrd="2" destOrd="0" presId="urn:microsoft.com/office/officeart/2005/8/layout/vList2"/>
    <dgm:cxn modelId="{815C59B8-7C7B-4A0C-BA63-42D7B8482450}" type="presParOf" srcId="{600A5A26-089A-436C-B00D-3E9351E43CFD}" destId="{309F9C95-86B5-4C19-8AED-006B6BEBC08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B3A8F3F-B71D-471A-9767-18CEDB2DE5F6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1B3E5B-C235-4B11-8932-CF0FE9D51D6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Editor visual con bloques arrastrables.</a:t>
          </a:r>
        </a:p>
      </dgm:t>
    </dgm:pt>
    <dgm:pt modelId="{51B1A782-6A68-4849-87AE-016472AC35E1}" type="parTrans" cxnId="{42EB9788-19AF-4E40-BDC6-9049EB154476}">
      <dgm:prSet/>
      <dgm:spPr/>
      <dgm:t>
        <a:bodyPr/>
        <a:lstStyle/>
        <a:p>
          <a:endParaRPr lang="en-US"/>
        </a:p>
      </dgm:t>
    </dgm:pt>
    <dgm:pt modelId="{6E9B3C68-086A-4594-B274-CCF7E2E262EE}" type="sibTrans" cxnId="{42EB9788-19AF-4E40-BDC6-9049EB15447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B79B7F5-7F54-47C2-8989-1E28C4A39EB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Secciones, columnas, widgets.</a:t>
          </a:r>
        </a:p>
      </dgm:t>
    </dgm:pt>
    <dgm:pt modelId="{C6819DCE-916A-4D05-83F0-24F20AA7FAC3}" type="parTrans" cxnId="{87D55350-DE8D-4030-AD60-1ED2D7FE9471}">
      <dgm:prSet/>
      <dgm:spPr/>
      <dgm:t>
        <a:bodyPr/>
        <a:lstStyle/>
        <a:p>
          <a:endParaRPr lang="en-US"/>
        </a:p>
      </dgm:t>
    </dgm:pt>
    <dgm:pt modelId="{20DAA775-E61C-4A8F-B036-5BF5FEBCF3F6}" type="sibTrans" cxnId="{87D55350-DE8D-4030-AD60-1ED2D7FE947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198EE24-E227-4665-9C3D-1290C45A035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Edición de textos, imágenes, botones, videos.</a:t>
          </a:r>
        </a:p>
      </dgm:t>
    </dgm:pt>
    <dgm:pt modelId="{61F7D1A4-0D51-4A02-9B22-26DFDADFD7AD}" type="parTrans" cxnId="{931B839D-20A6-4E0F-8DAA-63C751BA577A}">
      <dgm:prSet/>
      <dgm:spPr/>
      <dgm:t>
        <a:bodyPr/>
        <a:lstStyle/>
        <a:p>
          <a:endParaRPr lang="en-US"/>
        </a:p>
      </dgm:t>
    </dgm:pt>
    <dgm:pt modelId="{B45A0311-ABBB-4DD0-A953-182F8E8C9BDF}" type="sibTrans" cxnId="{931B839D-20A6-4E0F-8DAA-63C751BA577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2D4C593-68EC-4F3C-A881-8FF7F541CDE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Modo adaptable (desktop, tablet, móvil).</a:t>
          </a:r>
        </a:p>
      </dgm:t>
    </dgm:pt>
    <dgm:pt modelId="{1969503F-0E04-4C57-9E60-2681FE4A6287}" type="parTrans" cxnId="{E0D46112-C0EB-4D2E-BC6B-1BA2E2901F5E}">
      <dgm:prSet/>
      <dgm:spPr/>
      <dgm:t>
        <a:bodyPr/>
        <a:lstStyle/>
        <a:p>
          <a:endParaRPr lang="en-US"/>
        </a:p>
      </dgm:t>
    </dgm:pt>
    <dgm:pt modelId="{A6498D56-FCEA-4201-9AAE-B605657315B3}" type="sibTrans" cxnId="{E0D46112-C0EB-4D2E-BC6B-1BA2E2901F5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556A323-144D-40AC-A59E-3EA13D6491A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Publicar y actualizar contenido.</a:t>
          </a:r>
        </a:p>
      </dgm:t>
    </dgm:pt>
    <dgm:pt modelId="{2DC5FC46-D816-44E4-AA21-F9E8C7206E5D}" type="parTrans" cxnId="{9F824F4E-459D-436E-85A4-9B2E05DC9266}">
      <dgm:prSet/>
      <dgm:spPr/>
      <dgm:t>
        <a:bodyPr/>
        <a:lstStyle/>
        <a:p>
          <a:endParaRPr lang="en-US"/>
        </a:p>
      </dgm:t>
    </dgm:pt>
    <dgm:pt modelId="{DCE930A2-0E6A-4000-B4B6-F562A548A0A4}" type="sibTrans" cxnId="{9F824F4E-459D-436E-85A4-9B2E05DC9266}">
      <dgm:prSet/>
      <dgm:spPr/>
      <dgm:t>
        <a:bodyPr/>
        <a:lstStyle/>
        <a:p>
          <a:endParaRPr lang="en-US"/>
        </a:p>
      </dgm:t>
    </dgm:pt>
    <dgm:pt modelId="{55F20BF2-60B7-446B-902E-A02C3B24F7D2}" type="pres">
      <dgm:prSet presAssocID="{4B3A8F3F-B71D-471A-9767-18CEDB2DE5F6}" presName="root" presStyleCnt="0">
        <dgm:presLayoutVars>
          <dgm:dir/>
          <dgm:resizeHandles val="exact"/>
        </dgm:presLayoutVars>
      </dgm:prSet>
      <dgm:spPr/>
    </dgm:pt>
    <dgm:pt modelId="{C575451A-D429-4960-A28B-8543CCEF5F65}" type="pres">
      <dgm:prSet presAssocID="{4B3A8F3F-B71D-471A-9767-18CEDB2DE5F6}" presName="container" presStyleCnt="0">
        <dgm:presLayoutVars>
          <dgm:dir/>
          <dgm:resizeHandles val="exact"/>
        </dgm:presLayoutVars>
      </dgm:prSet>
      <dgm:spPr/>
    </dgm:pt>
    <dgm:pt modelId="{A41B6D61-2F0A-4ADE-A2E6-3C30A7B7045F}" type="pres">
      <dgm:prSet presAssocID="{FF1B3E5B-C235-4B11-8932-CF0FE9D51D6A}" presName="compNode" presStyleCnt="0"/>
      <dgm:spPr/>
    </dgm:pt>
    <dgm:pt modelId="{EC77B24A-1E4B-4DA6-911B-AE7760BD29BE}" type="pres">
      <dgm:prSet presAssocID="{FF1B3E5B-C235-4B11-8932-CF0FE9D51D6A}" presName="iconBgRect" presStyleLbl="bgShp" presStyleIdx="0" presStyleCnt="5"/>
      <dgm:spPr/>
    </dgm:pt>
    <dgm:pt modelId="{B1539D16-2A48-44AA-942A-FE1A14E545F3}" type="pres">
      <dgm:prSet presAssocID="{FF1B3E5B-C235-4B11-8932-CF0FE9D51D6A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uario"/>
        </a:ext>
      </dgm:extLst>
    </dgm:pt>
    <dgm:pt modelId="{D72C2590-5B33-4DD5-8559-F8530937F094}" type="pres">
      <dgm:prSet presAssocID="{FF1B3E5B-C235-4B11-8932-CF0FE9D51D6A}" presName="spaceRect" presStyleCnt="0"/>
      <dgm:spPr/>
    </dgm:pt>
    <dgm:pt modelId="{96D433C5-9834-497A-BBA9-1F7157D2BBF6}" type="pres">
      <dgm:prSet presAssocID="{FF1B3E5B-C235-4B11-8932-CF0FE9D51D6A}" presName="textRect" presStyleLbl="revTx" presStyleIdx="0" presStyleCnt="5">
        <dgm:presLayoutVars>
          <dgm:chMax val="1"/>
          <dgm:chPref val="1"/>
        </dgm:presLayoutVars>
      </dgm:prSet>
      <dgm:spPr/>
    </dgm:pt>
    <dgm:pt modelId="{58621248-5A2E-4571-810A-BB8F3102EDE3}" type="pres">
      <dgm:prSet presAssocID="{6E9B3C68-086A-4594-B274-CCF7E2E262EE}" presName="sibTrans" presStyleLbl="sibTrans2D1" presStyleIdx="0" presStyleCnt="0"/>
      <dgm:spPr/>
    </dgm:pt>
    <dgm:pt modelId="{645552DF-66DF-4E31-B869-109EC6A9FBEC}" type="pres">
      <dgm:prSet presAssocID="{7B79B7F5-7F54-47C2-8989-1E28C4A39EB1}" presName="compNode" presStyleCnt="0"/>
      <dgm:spPr/>
    </dgm:pt>
    <dgm:pt modelId="{E641CF7D-345D-4A93-9A0E-A01C6D7FB5A8}" type="pres">
      <dgm:prSet presAssocID="{7B79B7F5-7F54-47C2-8989-1E28C4A39EB1}" presName="iconBgRect" presStyleLbl="bgShp" presStyleIdx="1" presStyleCnt="5"/>
      <dgm:spPr/>
    </dgm:pt>
    <dgm:pt modelId="{4CE4C10A-77F7-42DD-B43A-E22854230588}" type="pres">
      <dgm:prSet presAssocID="{7B79B7F5-7F54-47C2-8989-1E28C4A39EB1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abla"/>
        </a:ext>
      </dgm:extLst>
    </dgm:pt>
    <dgm:pt modelId="{2D4A1A81-16E1-4F6B-942E-D60036536C00}" type="pres">
      <dgm:prSet presAssocID="{7B79B7F5-7F54-47C2-8989-1E28C4A39EB1}" presName="spaceRect" presStyleCnt="0"/>
      <dgm:spPr/>
    </dgm:pt>
    <dgm:pt modelId="{B8AF9D38-C92E-46C3-B51A-38B9901A8024}" type="pres">
      <dgm:prSet presAssocID="{7B79B7F5-7F54-47C2-8989-1E28C4A39EB1}" presName="textRect" presStyleLbl="revTx" presStyleIdx="1" presStyleCnt="5">
        <dgm:presLayoutVars>
          <dgm:chMax val="1"/>
          <dgm:chPref val="1"/>
        </dgm:presLayoutVars>
      </dgm:prSet>
      <dgm:spPr/>
    </dgm:pt>
    <dgm:pt modelId="{667EA74E-32E4-4A04-AE12-02A5DDDCCF22}" type="pres">
      <dgm:prSet presAssocID="{20DAA775-E61C-4A8F-B036-5BF5FEBCF3F6}" presName="sibTrans" presStyleLbl="sibTrans2D1" presStyleIdx="0" presStyleCnt="0"/>
      <dgm:spPr/>
    </dgm:pt>
    <dgm:pt modelId="{717034FB-0B6F-4E77-AA17-28F3D3727DEB}" type="pres">
      <dgm:prSet presAssocID="{2198EE24-E227-4665-9C3D-1290C45A035F}" presName="compNode" presStyleCnt="0"/>
      <dgm:spPr/>
    </dgm:pt>
    <dgm:pt modelId="{BE5E156F-48A7-46C4-BA41-D9849EE656E2}" type="pres">
      <dgm:prSet presAssocID="{2198EE24-E227-4665-9C3D-1290C45A035F}" presName="iconBgRect" presStyleLbl="bgShp" presStyleIdx="2" presStyleCnt="5"/>
      <dgm:spPr/>
    </dgm:pt>
    <dgm:pt modelId="{3952921D-BBC9-4C58-991E-3B5DD514E1C6}" type="pres">
      <dgm:prSet presAssocID="{2198EE24-E227-4665-9C3D-1290C45A035F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áquina de escribir"/>
        </a:ext>
      </dgm:extLst>
    </dgm:pt>
    <dgm:pt modelId="{36E6C464-39D9-4FB3-B032-D56CD05DD8A3}" type="pres">
      <dgm:prSet presAssocID="{2198EE24-E227-4665-9C3D-1290C45A035F}" presName="spaceRect" presStyleCnt="0"/>
      <dgm:spPr/>
    </dgm:pt>
    <dgm:pt modelId="{52AB516B-9011-40AA-B304-ABC7026DDC5E}" type="pres">
      <dgm:prSet presAssocID="{2198EE24-E227-4665-9C3D-1290C45A035F}" presName="textRect" presStyleLbl="revTx" presStyleIdx="2" presStyleCnt="5">
        <dgm:presLayoutVars>
          <dgm:chMax val="1"/>
          <dgm:chPref val="1"/>
        </dgm:presLayoutVars>
      </dgm:prSet>
      <dgm:spPr/>
    </dgm:pt>
    <dgm:pt modelId="{86DF9B85-F4F4-4602-BD03-8866322DA287}" type="pres">
      <dgm:prSet presAssocID="{B45A0311-ABBB-4DD0-A953-182F8E8C9BDF}" presName="sibTrans" presStyleLbl="sibTrans2D1" presStyleIdx="0" presStyleCnt="0"/>
      <dgm:spPr/>
    </dgm:pt>
    <dgm:pt modelId="{FD7A06BD-08E0-4A54-90ED-90AB826BC2BF}" type="pres">
      <dgm:prSet presAssocID="{E2D4C593-68EC-4F3C-A881-8FF7F541CDE5}" presName="compNode" presStyleCnt="0"/>
      <dgm:spPr/>
    </dgm:pt>
    <dgm:pt modelId="{3F2FF166-2DB9-490D-BB10-277A35286A13}" type="pres">
      <dgm:prSet presAssocID="{E2D4C593-68EC-4F3C-A881-8FF7F541CDE5}" presName="iconBgRect" presStyleLbl="bgShp" presStyleIdx="3" presStyleCnt="5"/>
      <dgm:spPr/>
    </dgm:pt>
    <dgm:pt modelId="{F8DC1CB0-8F81-42D0-BC91-B07AFFC1336B}" type="pres">
      <dgm:prSet presAssocID="{E2D4C593-68EC-4F3C-A881-8FF7F541CDE5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B"/>
        </a:ext>
      </dgm:extLst>
    </dgm:pt>
    <dgm:pt modelId="{8705A599-7F3F-4632-8D6E-26128C16D268}" type="pres">
      <dgm:prSet presAssocID="{E2D4C593-68EC-4F3C-A881-8FF7F541CDE5}" presName="spaceRect" presStyleCnt="0"/>
      <dgm:spPr/>
    </dgm:pt>
    <dgm:pt modelId="{43E99611-445C-46AE-9640-0972D372C528}" type="pres">
      <dgm:prSet presAssocID="{E2D4C593-68EC-4F3C-A881-8FF7F541CDE5}" presName="textRect" presStyleLbl="revTx" presStyleIdx="3" presStyleCnt="5">
        <dgm:presLayoutVars>
          <dgm:chMax val="1"/>
          <dgm:chPref val="1"/>
        </dgm:presLayoutVars>
      </dgm:prSet>
      <dgm:spPr/>
    </dgm:pt>
    <dgm:pt modelId="{97CE0C38-8FB4-4EBE-AE1F-D43BCA8F0DB0}" type="pres">
      <dgm:prSet presAssocID="{A6498D56-FCEA-4201-9AAE-B605657315B3}" presName="sibTrans" presStyleLbl="sibTrans2D1" presStyleIdx="0" presStyleCnt="0"/>
      <dgm:spPr/>
    </dgm:pt>
    <dgm:pt modelId="{E214400C-E818-484B-9133-C437F0972277}" type="pres">
      <dgm:prSet presAssocID="{9556A323-144D-40AC-A59E-3EA13D6491AC}" presName="compNode" presStyleCnt="0"/>
      <dgm:spPr/>
    </dgm:pt>
    <dgm:pt modelId="{1B565327-F712-4718-8861-6EE9D4E17B56}" type="pres">
      <dgm:prSet presAssocID="{9556A323-144D-40AC-A59E-3EA13D6491AC}" presName="iconBgRect" presStyleLbl="bgShp" presStyleIdx="4" presStyleCnt="5"/>
      <dgm:spPr/>
    </dgm:pt>
    <dgm:pt modelId="{33763FF5-9C64-4EB0-8474-D8C2D017DCF2}" type="pres">
      <dgm:prSet presAssocID="{9556A323-144D-40AC-A59E-3EA13D6491AC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riódico"/>
        </a:ext>
      </dgm:extLst>
    </dgm:pt>
    <dgm:pt modelId="{8F8B0269-B600-4D32-BA49-25DE8EB31E97}" type="pres">
      <dgm:prSet presAssocID="{9556A323-144D-40AC-A59E-3EA13D6491AC}" presName="spaceRect" presStyleCnt="0"/>
      <dgm:spPr/>
    </dgm:pt>
    <dgm:pt modelId="{7F6E159E-E103-4C13-8C63-531B421569E8}" type="pres">
      <dgm:prSet presAssocID="{9556A323-144D-40AC-A59E-3EA13D6491AC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97647604-7D81-440E-855A-14785FD7E7B5}" type="presOf" srcId="{E2D4C593-68EC-4F3C-A881-8FF7F541CDE5}" destId="{43E99611-445C-46AE-9640-0972D372C528}" srcOrd="0" destOrd="0" presId="urn:microsoft.com/office/officeart/2018/2/layout/IconCircleList"/>
    <dgm:cxn modelId="{E0D46112-C0EB-4D2E-BC6B-1BA2E2901F5E}" srcId="{4B3A8F3F-B71D-471A-9767-18CEDB2DE5F6}" destId="{E2D4C593-68EC-4F3C-A881-8FF7F541CDE5}" srcOrd="3" destOrd="0" parTransId="{1969503F-0E04-4C57-9E60-2681FE4A6287}" sibTransId="{A6498D56-FCEA-4201-9AAE-B605657315B3}"/>
    <dgm:cxn modelId="{F672FA37-E6BF-4A86-B170-597AF08AC1DC}" type="presOf" srcId="{B45A0311-ABBB-4DD0-A953-182F8E8C9BDF}" destId="{86DF9B85-F4F4-4602-BD03-8866322DA287}" srcOrd="0" destOrd="0" presId="urn:microsoft.com/office/officeart/2018/2/layout/IconCircleList"/>
    <dgm:cxn modelId="{F5E7EA40-364D-4DF8-84A7-74638944AE21}" type="presOf" srcId="{4B3A8F3F-B71D-471A-9767-18CEDB2DE5F6}" destId="{55F20BF2-60B7-446B-902E-A02C3B24F7D2}" srcOrd="0" destOrd="0" presId="urn:microsoft.com/office/officeart/2018/2/layout/IconCircleList"/>
    <dgm:cxn modelId="{6D7FCD67-4300-40FC-AE71-21239A6F9CCF}" type="presOf" srcId="{9556A323-144D-40AC-A59E-3EA13D6491AC}" destId="{7F6E159E-E103-4C13-8C63-531B421569E8}" srcOrd="0" destOrd="0" presId="urn:microsoft.com/office/officeart/2018/2/layout/IconCircleList"/>
    <dgm:cxn modelId="{9F824F4E-459D-436E-85A4-9B2E05DC9266}" srcId="{4B3A8F3F-B71D-471A-9767-18CEDB2DE5F6}" destId="{9556A323-144D-40AC-A59E-3EA13D6491AC}" srcOrd="4" destOrd="0" parTransId="{2DC5FC46-D816-44E4-AA21-F9E8C7206E5D}" sibTransId="{DCE930A2-0E6A-4000-B4B6-F562A548A0A4}"/>
    <dgm:cxn modelId="{87D55350-DE8D-4030-AD60-1ED2D7FE9471}" srcId="{4B3A8F3F-B71D-471A-9767-18CEDB2DE5F6}" destId="{7B79B7F5-7F54-47C2-8989-1E28C4A39EB1}" srcOrd="1" destOrd="0" parTransId="{C6819DCE-916A-4D05-83F0-24F20AA7FAC3}" sibTransId="{20DAA775-E61C-4A8F-B036-5BF5FEBCF3F6}"/>
    <dgm:cxn modelId="{DD6A9183-B0D4-4AE2-BC05-E35955F31B8D}" type="presOf" srcId="{6E9B3C68-086A-4594-B274-CCF7E2E262EE}" destId="{58621248-5A2E-4571-810A-BB8F3102EDE3}" srcOrd="0" destOrd="0" presId="urn:microsoft.com/office/officeart/2018/2/layout/IconCircleList"/>
    <dgm:cxn modelId="{42EB9788-19AF-4E40-BDC6-9049EB154476}" srcId="{4B3A8F3F-B71D-471A-9767-18CEDB2DE5F6}" destId="{FF1B3E5B-C235-4B11-8932-CF0FE9D51D6A}" srcOrd="0" destOrd="0" parTransId="{51B1A782-6A68-4849-87AE-016472AC35E1}" sibTransId="{6E9B3C68-086A-4594-B274-CCF7E2E262EE}"/>
    <dgm:cxn modelId="{CB237D91-5912-426A-A381-97674208F7ED}" type="presOf" srcId="{20DAA775-E61C-4A8F-B036-5BF5FEBCF3F6}" destId="{667EA74E-32E4-4A04-AE12-02A5DDDCCF22}" srcOrd="0" destOrd="0" presId="urn:microsoft.com/office/officeart/2018/2/layout/IconCircleList"/>
    <dgm:cxn modelId="{931B839D-20A6-4E0F-8DAA-63C751BA577A}" srcId="{4B3A8F3F-B71D-471A-9767-18CEDB2DE5F6}" destId="{2198EE24-E227-4665-9C3D-1290C45A035F}" srcOrd="2" destOrd="0" parTransId="{61F7D1A4-0D51-4A02-9B22-26DFDADFD7AD}" sibTransId="{B45A0311-ABBB-4DD0-A953-182F8E8C9BDF}"/>
    <dgm:cxn modelId="{C117A1BC-EAE8-47CF-ACC9-9CF1D8098C57}" type="presOf" srcId="{FF1B3E5B-C235-4B11-8932-CF0FE9D51D6A}" destId="{96D433C5-9834-497A-BBA9-1F7157D2BBF6}" srcOrd="0" destOrd="0" presId="urn:microsoft.com/office/officeart/2018/2/layout/IconCircleList"/>
    <dgm:cxn modelId="{18E745C9-BC90-40C3-9E4A-3084F6653598}" type="presOf" srcId="{7B79B7F5-7F54-47C2-8989-1E28C4A39EB1}" destId="{B8AF9D38-C92E-46C3-B51A-38B9901A8024}" srcOrd="0" destOrd="0" presId="urn:microsoft.com/office/officeart/2018/2/layout/IconCircleList"/>
    <dgm:cxn modelId="{387AA3CE-F60C-4C1B-B8E6-706158B82C8E}" type="presOf" srcId="{2198EE24-E227-4665-9C3D-1290C45A035F}" destId="{52AB516B-9011-40AA-B304-ABC7026DDC5E}" srcOrd="0" destOrd="0" presId="urn:microsoft.com/office/officeart/2018/2/layout/IconCircleList"/>
    <dgm:cxn modelId="{F9721CF2-C0CA-496C-92F5-A83AF2222985}" type="presOf" srcId="{A6498D56-FCEA-4201-9AAE-B605657315B3}" destId="{97CE0C38-8FB4-4EBE-AE1F-D43BCA8F0DB0}" srcOrd="0" destOrd="0" presId="urn:microsoft.com/office/officeart/2018/2/layout/IconCircleList"/>
    <dgm:cxn modelId="{14764AFD-B3DB-4E9D-BE17-F7FBF1BCC925}" type="presParOf" srcId="{55F20BF2-60B7-446B-902E-A02C3B24F7D2}" destId="{C575451A-D429-4960-A28B-8543CCEF5F65}" srcOrd="0" destOrd="0" presId="urn:microsoft.com/office/officeart/2018/2/layout/IconCircleList"/>
    <dgm:cxn modelId="{F822277F-049D-4948-A979-BE1A22BC81AE}" type="presParOf" srcId="{C575451A-D429-4960-A28B-8543CCEF5F65}" destId="{A41B6D61-2F0A-4ADE-A2E6-3C30A7B7045F}" srcOrd="0" destOrd="0" presId="urn:microsoft.com/office/officeart/2018/2/layout/IconCircleList"/>
    <dgm:cxn modelId="{80A1A302-8EA8-44D7-BD68-309F02441D78}" type="presParOf" srcId="{A41B6D61-2F0A-4ADE-A2E6-3C30A7B7045F}" destId="{EC77B24A-1E4B-4DA6-911B-AE7760BD29BE}" srcOrd="0" destOrd="0" presId="urn:microsoft.com/office/officeart/2018/2/layout/IconCircleList"/>
    <dgm:cxn modelId="{59AC5295-D408-4FF4-A78A-AE446A257275}" type="presParOf" srcId="{A41B6D61-2F0A-4ADE-A2E6-3C30A7B7045F}" destId="{B1539D16-2A48-44AA-942A-FE1A14E545F3}" srcOrd="1" destOrd="0" presId="urn:microsoft.com/office/officeart/2018/2/layout/IconCircleList"/>
    <dgm:cxn modelId="{58A48AE5-D69E-4054-B769-F60BD4F4ECC6}" type="presParOf" srcId="{A41B6D61-2F0A-4ADE-A2E6-3C30A7B7045F}" destId="{D72C2590-5B33-4DD5-8559-F8530937F094}" srcOrd="2" destOrd="0" presId="urn:microsoft.com/office/officeart/2018/2/layout/IconCircleList"/>
    <dgm:cxn modelId="{12956966-93F3-4491-B988-8A761BE3A115}" type="presParOf" srcId="{A41B6D61-2F0A-4ADE-A2E6-3C30A7B7045F}" destId="{96D433C5-9834-497A-BBA9-1F7157D2BBF6}" srcOrd="3" destOrd="0" presId="urn:microsoft.com/office/officeart/2018/2/layout/IconCircleList"/>
    <dgm:cxn modelId="{58B1BFA9-D3F6-4912-BEA4-825F48914254}" type="presParOf" srcId="{C575451A-D429-4960-A28B-8543CCEF5F65}" destId="{58621248-5A2E-4571-810A-BB8F3102EDE3}" srcOrd="1" destOrd="0" presId="urn:microsoft.com/office/officeart/2018/2/layout/IconCircleList"/>
    <dgm:cxn modelId="{28387692-D579-48CB-8650-66079A04D357}" type="presParOf" srcId="{C575451A-D429-4960-A28B-8543CCEF5F65}" destId="{645552DF-66DF-4E31-B869-109EC6A9FBEC}" srcOrd="2" destOrd="0" presId="urn:microsoft.com/office/officeart/2018/2/layout/IconCircleList"/>
    <dgm:cxn modelId="{D4524142-FD2B-4ACE-AA1E-9593D4413BA1}" type="presParOf" srcId="{645552DF-66DF-4E31-B869-109EC6A9FBEC}" destId="{E641CF7D-345D-4A93-9A0E-A01C6D7FB5A8}" srcOrd="0" destOrd="0" presId="urn:microsoft.com/office/officeart/2018/2/layout/IconCircleList"/>
    <dgm:cxn modelId="{B51BBF6F-314A-4DD5-A55A-771832AEFA2C}" type="presParOf" srcId="{645552DF-66DF-4E31-B869-109EC6A9FBEC}" destId="{4CE4C10A-77F7-42DD-B43A-E22854230588}" srcOrd="1" destOrd="0" presId="urn:microsoft.com/office/officeart/2018/2/layout/IconCircleList"/>
    <dgm:cxn modelId="{0C85A0D8-AC3E-46E1-8144-FB4466A53963}" type="presParOf" srcId="{645552DF-66DF-4E31-B869-109EC6A9FBEC}" destId="{2D4A1A81-16E1-4F6B-942E-D60036536C00}" srcOrd="2" destOrd="0" presId="urn:microsoft.com/office/officeart/2018/2/layout/IconCircleList"/>
    <dgm:cxn modelId="{C685B55E-DA69-4093-9ED0-BB9BE9BA79F6}" type="presParOf" srcId="{645552DF-66DF-4E31-B869-109EC6A9FBEC}" destId="{B8AF9D38-C92E-46C3-B51A-38B9901A8024}" srcOrd="3" destOrd="0" presId="urn:microsoft.com/office/officeart/2018/2/layout/IconCircleList"/>
    <dgm:cxn modelId="{1D3F307B-F976-4F64-8FB2-9142AEFD99D9}" type="presParOf" srcId="{C575451A-D429-4960-A28B-8543CCEF5F65}" destId="{667EA74E-32E4-4A04-AE12-02A5DDDCCF22}" srcOrd="3" destOrd="0" presId="urn:microsoft.com/office/officeart/2018/2/layout/IconCircleList"/>
    <dgm:cxn modelId="{AB4F96E6-F855-4FA3-BD72-A136AEDD51CB}" type="presParOf" srcId="{C575451A-D429-4960-A28B-8543CCEF5F65}" destId="{717034FB-0B6F-4E77-AA17-28F3D3727DEB}" srcOrd="4" destOrd="0" presId="urn:microsoft.com/office/officeart/2018/2/layout/IconCircleList"/>
    <dgm:cxn modelId="{85F4978B-8E1A-40BB-B4A5-ED4A54808DC3}" type="presParOf" srcId="{717034FB-0B6F-4E77-AA17-28F3D3727DEB}" destId="{BE5E156F-48A7-46C4-BA41-D9849EE656E2}" srcOrd="0" destOrd="0" presId="urn:microsoft.com/office/officeart/2018/2/layout/IconCircleList"/>
    <dgm:cxn modelId="{1F24FC62-2329-4DA9-85E7-7E7ADF45183B}" type="presParOf" srcId="{717034FB-0B6F-4E77-AA17-28F3D3727DEB}" destId="{3952921D-BBC9-4C58-991E-3B5DD514E1C6}" srcOrd="1" destOrd="0" presId="urn:microsoft.com/office/officeart/2018/2/layout/IconCircleList"/>
    <dgm:cxn modelId="{94BD2ADC-5EE7-40E3-B1DC-7FCCC7208883}" type="presParOf" srcId="{717034FB-0B6F-4E77-AA17-28F3D3727DEB}" destId="{36E6C464-39D9-4FB3-B032-D56CD05DD8A3}" srcOrd="2" destOrd="0" presId="urn:microsoft.com/office/officeart/2018/2/layout/IconCircleList"/>
    <dgm:cxn modelId="{D5400A9C-0D4F-4E9E-B557-BC187776D5D3}" type="presParOf" srcId="{717034FB-0B6F-4E77-AA17-28F3D3727DEB}" destId="{52AB516B-9011-40AA-B304-ABC7026DDC5E}" srcOrd="3" destOrd="0" presId="urn:microsoft.com/office/officeart/2018/2/layout/IconCircleList"/>
    <dgm:cxn modelId="{2B00037C-B7BE-44D0-9426-109AB90F62FA}" type="presParOf" srcId="{C575451A-D429-4960-A28B-8543CCEF5F65}" destId="{86DF9B85-F4F4-4602-BD03-8866322DA287}" srcOrd="5" destOrd="0" presId="urn:microsoft.com/office/officeart/2018/2/layout/IconCircleList"/>
    <dgm:cxn modelId="{F0406820-1C75-4583-AA3F-08A0B5F54261}" type="presParOf" srcId="{C575451A-D429-4960-A28B-8543CCEF5F65}" destId="{FD7A06BD-08E0-4A54-90ED-90AB826BC2BF}" srcOrd="6" destOrd="0" presId="urn:microsoft.com/office/officeart/2018/2/layout/IconCircleList"/>
    <dgm:cxn modelId="{92A1BE9A-2335-47AD-8BB4-0FAF536A3638}" type="presParOf" srcId="{FD7A06BD-08E0-4A54-90ED-90AB826BC2BF}" destId="{3F2FF166-2DB9-490D-BB10-277A35286A13}" srcOrd="0" destOrd="0" presId="urn:microsoft.com/office/officeart/2018/2/layout/IconCircleList"/>
    <dgm:cxn modelId="{F9AD3CE0-0971-409F-97B5-53CBDFD85A7F}" type="presParOf" srcId="{FD7A06BD-08E0-4A54-90ED-90AB826BC2BF}" destId="{F8DC1CB0-8F81-42D0-BC91-B07AFFC1336B}" srcOrd="1" destOrd="0" presId="urn:microsoft.com/office/officeart/2018/2/layout/IconCircleList"/>
    <dgm:cxn modelId="{8A235A61-2871-4BD1-825A-18C93BD3E201}" type="presParOf" srcId="{FD7A06BD-08E0-4A54-90ED-90AB826BC2BF}" destId="{8705A599-7F3F-4632-8D6E-26128C16D268}" srcOrd="2" destOrd="0" presId="urn:microsoft.com/office/officeart/2018/2/layout/IconCircleList"/>
    <dgm:cxn modelId="{F67D391D-6A6C-4B3C-A6E2-F9489431B2A6}" type="presParOf" srcId="{FD7A06BD-08E0-4A54-90ED-90AB826BC2BF}" destId="{43E99611-445C-46AE-9640-0972D372C528}" srcOrd="3" destOrd="0" presId="urn:microsoft.com/office/officeart/2018/2/layout/IconCircleList"/>
    <dgm:cxn modelId="{96A45036-B3D3-47D0-B732-364A33B209A1}" type="presParOf" srcId="{C575451A-D429-4960-A28B-8543CCEF5F65}" destId="{97CE0C38-8FB4-4EBE-AE1F-D43BCA8F0DB0}" srcOrd="7" destOrd="0" presId="urn:microsoft.com/office/officeart/2018/2/layout/IconCircleList"/>
    <dgm:cxn modelId="{C8B7525A-5E0E-4EF6-9A33-16C161A91B1F}" type="presParOf" srcId="{C575451A-D429-4960-A28B-8543CCEF5F65}" destId="{E214400C-E818-484B-9133-C437F0972277}" srcOrd="8" destOrd="0" presId="urn:microsoft.com/office/officeart/2018/2/layout/IconCircleList"/>
    <dgm:cxn modelId="{1E33501C-C9C1-45E0-AC29-5C609C77B984}" type="presParOf" srcId="{E214400C-E818-484B-9133-C437F0972277}" destId="{1B565327-F712-4718-8861-6EE9D4E17B56}" srcOrd="0" destOrd="0" presId="urn:microsoft.com/office/officeart/2018/2/layout/IconCircleList"/>
    <dgm:cxn modelId="{08EA8D70-747E-4AD6-ABCF-C6250AD2C9AF}" type="presParOf" srcId="{E214400C-E818-484B-9133-C437F0972277}" destId="{33763FF5-9C64-4EB0-8474-D8C2D017DCF2}" srcOrd="1" destOrd="0" presId="urn:microsoft.com/office/officeart/2018/2/layout/IconCircleList"/>
    <dgm:cxn modelId="{BB79F698-FCA5-4322-A608-D4D4E8FDD081}" type="presParOf" srcId="{E214400C-E818-484B-9133-C437F0972277}" destId="{8F8B0269-B600-4D32-BA49-25DE8EB31E97}" srcOrd="2" destOrd="0" presId="urn:microsoft.com/office/officeart/2018/2/layout/IconCircleList"/>
    <dgm:cxn modelId="{9C7C0B3B-1C09-4271-BC5B-5817A1FCC40C}" type="presParOf" srcId="{E214400C-E818-484B-9133-C437F0972277}" destId="{7F6E159E-E103-4C13-8C63-531B421569E8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9769002-C757-4FE8-B785-E2D80D58DD9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A4DF91-8715-4377-822C-A8FAD1135698}">
      <dgm:prSet/>
      <dgm:spPr/>
      <dgm:t>
        <a:bodyPr/>
        <a:lstStyle/>
        <a:p>
          <a:r>
            <a:rPr lang="en-US" dirty="0"/>
            <a:t>Uso </a:t>
          </a:r>
          <a:r>
            <a:rPr lang="en-US" dirty="0" err="1"/>
            <a:t>correcto</a:t>
          </a:r>
          <a:r>
            <a:rPr lang="en-US" dirty="0"/>
            <a:t> de </a:t>
          </a:r>
          <a:r>
            <a:rPr lang="en-US" dirty="0" err="1"/>
            <a:t>encabezados</a:t>
          </a:r>
          <a:r>
            <a:rPr lang="es-EC" dirty="0"/>
            <a:t> títulos jerárquicos</a:t>
          </a:r>
          <a:r>
            <a:rPr lang="en-US" dirty="0"/>
            <a:t> (H1, H2, H3) para SEO y </a:t>
          </a:r>
          <a:r>
            <a:rPr lang="en-US" dirty="0" err="1"/>
            <a:t>accesibilidad</a:t>
          </a:r>
          <a:r>
            <a:rPr lang="en-US" dirty="0"/>
            <a:t>.</a:t>
          </a:r>
        </a:p>
      </dgm:t>
    </dgm:pt>
    <dgm:pt modelId="{FDC11C1E-FE2F-43E8-86F6-3AFE82F826C0}" type="parTrans" cxnId="{B24F53B6-83CC-4AC2-9908-E98C43F2640A}">
      <dgm:prSet/>
      <dgm:spPr/>
      <dgm:t>
        <a:bodyPr/>
        <a:lstStyle/>
        <a:p>
          <a:endParaRPr lang="en-US"/>
        </a:p>
      </dgm:t>
    </dgm:pt>
    <dgm:pt modelId="{C38DF5C8-7A45-4A39-A1C4-037F37C77BF6}" type="sibTrans" cxnId="{B24F53B6-83CC-4AC2-9908-E98C43F2640A}">
      <dgm:prSet/>
      <dgm:spPr/>
      <dgm:t>
        <a:bodyPr/>
        <a:lstStyle/>
        <a:p>
          <a:endParaRPr lang="en-US"/>
        </a:p>
      </dgm:t>
    </dgm:pt>
    <dgm:pt modelId="{1D92AAF7-A733-4446-8DF8-CE6D376830CC}">
      <dgm:prSet/>
      <dgm:spPr/>
      <dgm:t>
        <a:bodyPr/>
        <a:lstStyle/>
        <a:p>
          <a:r>
            <a:rPr lang="en-US" dirty="0" err="1"/>
            <a:t>Nombres</a:t>
          </a:r>
          <a:r>
            <a:rPr lang="en-US" dirty="0"/>
            <a:t> de </a:t>
          </a:r>
          <a:r>
            <a:rPr lang="en-US" dirty="0" err="1"/>
            <a:t>archivos</a:t>
          </a:r>
          <a:r>
            <a:rPr lang="en-US" dirty="0"/>
            <a:t> </a:t>
          </a:r>
          <a:r>
            <a:rPr lang="en-US" dirty="0" err="1"/>
            <a:t>descriptivos</a:t>
          </a:r>
          <a:r>
            <a:rPr lang="en-US" dirty="0"/>
            <a:t>, ALT </a:t>
          </a:r>
          <a:r>
            <a:rPr lang="en-US" dirty="0" err="1"/>
            <a:t>en</a:t>
          </a:r>
          <a:r>
            <a:rPr lang="en-US" dirty="0"/>
            <a:t> </a:t>
          </a:r>
          <a:r>
            <a:rPr lang="en-US" dirty="0" err="1"/>
            <a:t>imágenes</a:t>
          </a:r>
          <a:r>
            <a:rPr lang="en-US" dirty="0"/>
            <a:t>.</a:t>
          </a:r>
        </a:p>
      </dgm:t>
    </dgm:pt>
    <dgm:pt modelId="{CDD2D061-9969-4B82-A4E0-E5FF387D72D9}" type="parTrans" cxnId="{861ED78C-34FB-41A2-9464-04D1A6822BC2}">
      <dgm:prSet/>
      <dgm:spPr/>
      <dgm:t>
        <a:bodyPr/>
        <a:lstStyle/>
        <a:p>
          <a:endParaRPr lang="en-US"/>
        </a:p>
      </dgm:t>
    </dgm:pt>
    <dgm:pt modelId="{692229DA-A427-44FC-B54F-C930AB54C312}" type="sibTrans" cxnId="{861ED78C-34FB-41A2-9464-04D1A6822BC2}">
      <dgm:prSet/>
      <dgm:spPr/>
      <dgm:t>
        <a:bodyPr/>
        <a:lstStyle/>
        <a:p>
          <a:endParaRPr lang="en-US"/>
        </a:p>
      </dgm:t>
    </dgm:pt>
    <dgm:pt modelId="{E3A5A637-BCA3-4724-A6E5-4BB1A3349EC5}">
      <dgm:prSet/>
      <dgm:spPr/>
      <dgm:t>
        <a:bodyPr/>
        <a:lstStyle/>
        <a:p>
          <a:r>
            <a:rPr lang="en-US" dirty="0" err="1"/>
            <a:t>Coherencia</a:t>
          </a:r>
          <a:r>
            <a:rPr lang="en-US" dirty="0"/>
            <a:t> visual: </a:t>
          </a:r>
          <a:r>
            <a:rPr lang="en-US" dirty="0" err="1"/>
            <a:t>colores</a:t>
          </a:r>
          <a:r>
            <a:rPr lang="en-US" dirty="0"/>
            <a:t>, </a:t>
          </a:r>
          <a:r>
            <a:rPr lang="en-US" dirty="0" err="1"/>
            <a:t>tipografías</a:t>
          </a:r>
          <a:r>
            <a:rPr lang="en-US" dirty="0"/>
            <a:t>, </a:t>
          </a:r>
          <a:r>
            <a:rPr lang="en-US" dirty="0" err="1"/>
            <a:t>márgenes</a:t>
          </a:r>
          <a:r>
            <a:rPr lang="en-US" dirty="0"/>
            <a:t>.</a:t>
          </a:r>
        </a:p>
      </dgm:t>
    </dgm:pt>
    <dgm:pt modelId="{B60E66AE-292B-4940-8F2B-DB80B77F95C7}" type="parTrans" cxnId="{E20F0F30-DF7F-42F5-8891-6CA955C253C9}">
      <dgm:prSet/>
      <dgm:spPr/>
      <dgm:t>
        <a:bodyPr/>
        <a:lstStyle/>
        <a:p>
          <a:endParaRPr lang="en-US"/>
        </a:p>
      </dgm:t>
    </dgm:pt>
    <dgm:pt modelId="{0F9DD37B-7C86-4E4C-8DE0-CD0E965F4C73}" type="sibTrans" cxnId="{E20F0F30-DF7F-42F5-8891-6CA955C253C9}">
      <dgm:prSet/>
      <dgm:spPr/>
      <dgm:t>
        <a:bodyPr/>
        <a:lstStyle/>
        <a:p>
          <a:endParaRPr lang="en-US"/>
        </a:p>
      </dgm:t>
    </dgm:pt>
    <dgm:pt modelId="{E485BD00-FFBB-4BD5-A63B-3E234FEB1EFA}">
      <dgm:prSet/>
      <dgm:spPr/>
      <dgm:t>
        <a:bodyPr/>
        <a:lstStyle/>
        <a:p>
          <a:r>
            <a:rPr lang="en-US" dirty="0" err="1"/>
            <a:t>Respaldo</a:t>
          </a:r>
          <a:r>
            <a:rPr lang="en-US" dirty="0"/>
            <a:t> del sitio antes de </a:t>
          </a:r>
          <a:r>
            <a:rPr lang="en-US" dirty="0" err="1"/>
            <a:t>cambios</a:t>
          </a:r>
          <a:r>
            <a:rPr lang="en-US" dirty="0"/>
            <a:t> </a:t>
          </a:r>
          <a:r>
            <a:rPr lang="en-US" dirty="0" err="1"/>
            <a:t>importantes</a:t>
          </a:r>
          <a:r>
            <a:rPr lang="en-US" dirty="0"/>
            <a:t>.</a:t>
          </a:r>
        </a:p>
      </dgm:t>
    </dgm:pt>
    <dgm:pt modelId="{E4F65757-B408-41C0-B0B4-4D243ADACDD2}" type="parTrans" cxnId="{43B50BD6-4B0A-4772-8582-097B8C7C972D}">
      <dgm:prSet/>
      <dgm:spPr/>
      <dgm:t>
        <a:bodyPr/>
        <a:lstStyle/>
        <a:p>
          <a:endParaRPr lang="en-US"/>
        </a:p>
      </dgm:t>
    </dgm:pt>
    <dgm:pt modelId="{F4FA566A-E785-455C-ABEC-C8AF37391282}" type="sibTrans" cxnId="{43B50BD6-4B0A-4772-8582-097B8C7C972D}">
      <dgm:prSet/>
      <dgm:spPr/>
      <dgm:t>
        <a:bodyPr/>
        <a:lstStyle/>
        <a:p>
          <a:endParaRPr lang="en-US"/>
        </a:p>
      </dgm:t>
    </dgm:pt>
    <dgm:pt modelId="{73533B5D-58FB-40A3-AC49-9745E216576B}">
      <dgm:prSet/>
      <dgm:spPr/>
      <dgm:t>
        <a:bodyPr/>
        <a:lstStyle/>
        <a:p>
          <a:r>
            <a:rPr lang="es-ES" dirty="0"/>
            <a:t>Optimización de la velocidad de carga</a:t>
          </a:r>
          <a:endParaRPr lang="en-US" dirty="0"/>
        </a:p>
      </dgm:t>
    </dgm:pt>
    <dgm:pt modelId="{D5A4D9CD-C67D-4913-B4DC-0048D1C6701D}" type="parTrans" cxnId="{2BDD9341-A832-48C9-BC1A-6B2C9190C6C7}">
      <dgm:prSet/>
      <dgm:spPr/>
      <dgm:t>
        <a:bodyPr/>
        <a:lstStyle/>
        <a:p>
          <a:endParaRPr lang="en-US"/>
        </a:p>
      </dgm:t>
    </dgm:pt>
    <dgm:pt modelId="{2ECF4319-02BB-4BF5-9E14-7CF70CD6ADE3}" type="sibTrans" cxnId="{2BDD9341-A832-48C9-BC1A-6B2C9190C6C7}">
      <dgm:prSet/>
      <dgm:spPr/>
      <dgm:t>
        <a:bodyPr/>
        <a:lstStyle/>
        <a:p>
          <a:endParaRPr lang="en-US"/>
        </a:p>
      </dgm:t>
    </dgm:pt>
    <dgm:pt modelId="{2BC4183B-E8A0-42F8-A8E1-C63BB7045131}">
      <dgm:prSet/>
      <dgm:spPr/>
      <dgm:t>
        <a:bodyPr/>
        <a:lstStyle/>
        <a:p>
          <a:r>
            <a:rPr lang="es-ES" dirty="0"/>
            <a:t>No recargar las páginas de texto o imágenes innecesarias.</a:t>
          </a:r>
          <a:endParaRPr lang="en-US" dirty="0"/>
        </a:p>
      </dgm:t>
    </dgm:pt>
    <dgm:pt modelId="{85F5BC61-65FA-4258-BE2D-2F893267EA5D}" type="parTrans" cxnId="{1D723D68-5D26-4C75-BEA9-F0CF728D9E45}">
      <dgm:prSet/>
      <dgm:spPr/>
      <dgm:t>
        <a:bodyPr/>
        <a:lstStyle/>
        <a:p>
          <a:endParaRPr lang="en-US"/>
        </a:p>
      </dgm:t>
    </dgm:pt>
    <dgm:pt modelId="{D6E2D0B2-F7EC-420E-9A3C-145BFD888F58}" type="sibTrans" cxnId="{1D723D68-5D26-4C75-BEA9-F0CF728D9E45}">
      <dgm:prSet/>
      <dgm:spPr/>
      <dgm:t>
        <a:bodyPr/>
        <a:lstStyle/>
        <a:p>
          <a:endParaRPr lang="en-US"/>
        </a:p>
      </dgm:t>
    </dgm:pt>
    <dgm:pt modelId="{342B7522-80C3-4D31-B616-0D4F51691A51}">
      <dgm:prSet/>
      <dgm:spPr/>
      <dgm:t>
        <a:bodyPr/>
        <a:lstStyle/>
        <a:p>
          <a:r>
            <a:rPr lang="es-ES" dirty="0"/>
            <a:t>Imágenes optimizadas (menos de 1 MB).</a:t>
          </a:r>
          <a:endParaRPr lang="en-US" dirty="0"/>
        </a:p>
      </dgm:t>
    </dgm:pt>
    <dgm:pt modelId="{A08CD422-35BE-4967-9E9A-F04BDBF4D12C}" type="parTrans" cxnId="{7684BA46-83BA-46D4-81D1-324EF455ABB3}">
      <dgm:prSet/>
      <dgm:spPr/>
      <dgm:t>
        <a:bodyPr/>
        <a:lstStyle/>
        <a:p>
          <a:endParaRPr lang="en-US"/>
        </a:p>
      </dgm:t>
    </dgm:pt>
    <dgm:pt modelId="{6B3149F6-01F2-4E06-AA1D-EF27815FE760}" type="sibTrans" cxnId="{7684BA46-83BA-46D4-81D1-324EF455ABB3}">
      <dgm:prSet/>
      <dgm:spPr/>
      <dgm:t>
        <a:bodyPr/>
        <a:lstStyle/>
        <a:p>
          <a:endParaRPr lang="en-US"/>
        </a:p>
      </dgm:t>
    </dgm:pt>
    <dgm:pt modelId="{FA48B32E-1DBE-4CE9-A6F3-A2DBDA98A120}">
      <dgm:prSet/>
      <dgm:spPr/>
      <dgm:t>
        <a:bodyPr/>
        <a:lstStyle/>
        <a:p>
          <a:r>
            <a:rPr lang="es-ES" dirty="0"/>
            <a:t>Enlaces internos y externos relevantes</a:t>
          </a:r>
          <a:endParaRPr lang="en-US" dirty="0"/>
        </a:p>
      </dgm:t>
    </dgm:pt>
    <dgm:pt modelId="{B6AE1D76-3A9A-45F5-B050-3835217B2BC4}" type="parTrans" cxnId="{0BAC8056-DE38-4D76-A362-F7676BB4131D}">
      <dgm:prSet/>
      <dgm:spPr/>
      <dgm:t>
        <a:bodyPr/>
        <a:lstStyle/>
        <a:p>
          <a:endParaRPr lang="en-US"/>
        </a:p>
      </dgm:t>
    </dgm:pt>
    <dgm:pt modelId="{DCB29C73-CEE8-451F-A398-AD869EB78611}" type="sibTrans" cxnId="{0BAC8056-DE38-4D76-A362-F7676BB4131D}">
      <dgm:prSet/>
      <dgm:spPr/>
      <dgm:t>
        <a:bodyPr/>
        <a:lstStyle/>
        <a:p>
          <a:endParaRPr lang="en-US"/>
        </a:p>
      </dgm:t>
    </dgm:pt>
    <dgm:pt modelId="{5334A930-359D-4DFA-9338-9356868DF462}">
      <dgm:prSet/>
      <dgm:spPr/>
      <dgm:t>
        <a:bodyPr/>
        <a:lstStyle/>
        <a:p>
          <a:r>
            <a:rPr lang="es-ES" dirty="0"/>
            <a:t>Verifica el sitio en móviles y tabletas.</a:t>
          </a:r>
          <a:endParaRPr lang="en-US" dirty="0"/>
        </a:p>
      </dgm:t>
    </dgm:pt>
    <dgm:pt modelId="{4E450D7C-35DB-4837-8AE9-404F25B785FC}" type="parTrans" cxnId="{19B617BB-358B-4900-AE2B-0F79BE158AEE}">
      <dgm:prSet/>
      <dgm:spPr/>
      <dgm:t>
        <a:bodyPr/>
        <a:lstStyle/>
        <a:p>
          <a:endParaRPr lang="en-US"/>
        </a:p>
      </dgm:t>
    </dgm:pt>
    <dgm:pt modelId="{47DC073D-3B6D-4753-BE5C-A0380A80F2D7}" type="sibTrans" cxnId="{19B617BB-358B-4900-AE2B-0F79BE158AEE}">
      <dgm:prSet/>
      <dgm:spPr/>
      <dgm:t>
        <a:bodyPr/>
        <a:lstStyle/>
        <a:p>
          <a:endParaRPr lang="en-US"/>
        </a:p>
      </dgm:t>
    </dgm:pt>
    <dgm:pt modelId="{5828C81F-0691-4F1F-90F2-8EC9559E0914}" type="pres">
      <dgm:prSet presAssocID="{29769002-C757-4FE8-B785-E2D80D58DD97}" presName="diagram" presStyleCnt="0">
        <dgm:presLayoutVars>
          <dgm:dir/>
          <dgm:resizeHandles val="exact"/>
        </dgm:presLayoutVars>
      </dgm:prSet>
      <dgm:spPr/>
    </dgm:pt>
    <dgm:pt modelId="{A91D8B3E-58E8-4C3B-8C08-98D2CD6C09D8}" type="pres">
      <dgm:prSet presAssocID="{A5A4DF91-8715-4377-822C-A8FAD1135698}" presName="node" presStyleLbl="node1" presStyleIdx="0" presStyleCnt="9">
        <dgm:presLayoutVars>
          <dgm:bulletEnabled val="1"/>
        </dgm:presLayoutVars>
      </dgm:prSet>
      <dgm:spPr/>
    </dgm:pt>
    <dgm:pt modelId="{307DA593-BDEB-4E48-85A8-EC2ED46F530E}" type="pres">
      <dgm:prSet presAssocID="{C38DF5C8-7A45-4A39-A1C4-037F37C77BF6}" presName="sibTrans" presStyleCnt="0"/>
      <dgm:spPr/>
    </dgm:pt>
    <dgm:pt modelId="{18AA3E9D-7130-448A-8ACE-267D8B1F0507}" type="pres">
      <dgm:prSet presAssocID="{1D92AAF7-A733-4446-8DF8-CE6D376830CC}" presName="node" presStyleLbl="node1" presStyleIdx="1" presStyleCnt="9">
        <dgm:presLayoutVars>
          <dgm:bulletEnabled val="1"/>
        </dgm:presLayoutVars>
      </dgm:prSet>
      <dgm:spPr/>
    </dgm:pt>
    <dgm:pt modelId="{E1E0D5B6-032B-432D-925D-32D370BB12B1}" type="pres">
      <dgm:prSet presAssocID="{692229DA-A427-44FC-B54F-C930AB54C312}" presName="sibTrans" presStyleCnt="0"/>
      <dgm:spPr/>
    </dgm:pt>
    <dgm:pt modelId="{ED02B924-1B3F-4632-8301-7B21497B3E2F}" type="pres">
      <dgm:prSet presAssocID="{E3A5A637-BCA3-4724-A6E5-4BB1A3349EC5}" presName="node" presStyleLbl="node1" presStyleIdx="2" presStyleCnt="9">
        <dgm:presLayoutVars>
          <dgm:bulletEnabled val="1"/>
        </dgm:presLayoutVars>
      </dgm:prSet>
      <dgm:spPr/>
    </dgm:pt>
    <dgm:pt modelId="{86539D5E-D2B7-4851-A7A1-0A3E0421195C}" type="pres">
      <dgm:prSet presAssocID="{0F9DD37B-7C86-4E4C-8DE0-CD0E965F4C73}" presName="sibTrans" presStyleCnt="0"/>
      <dgm:spPr/>
    </dgm:pt>
    <dgm:pt modelId="{3C227010-B213-48CF-8DDB-28E6B6382D6A}" type="pres">
      <dgm:prSet presAssocID="{E485BD00-FFBB-4BD5-A63B-3E234FEB1EFA}" presName="node" presStyleLbl="node1" presStyleIdx="3" presStyleCnt="9">
        <dgm:presLayoutVars>
          <dgm:bulletEnabled val="1"/>
        </dgm:presLayoutVars>
      </dgm:prSet>
      <dgm:spPr/>
    </dgm:pt>
    <dgm:pt modelId="{9EFD9CA4-E27D-4C29-81A5-8DF5064DF454}" type="pres">
      <dgm:prSet presAssocID="{F4FA566A-E785-455C-ABEC-C8AF37391282}" presName="sibTrans" presStyleCnt="0"/>
      <dgm:spPr/>
    </dgm:pt>
    <dgm:pt modelId="{1FC87228-A3FA-4F49-9559-6826C77A2240}" type="pres">
      <dgm:prSet presAssocID="{73533B5D-58FB-40A3-AC49-9745E216576B}" presName="node" presStyleLbl="node1" presStyleIdx="4" presStyleCnt="9">
        <dgm:presLayoutVars>
          <dgm:bulletEnabled val="1"/>
        </dgm:presLayoutVars>
      </dgm:prSet>
      <dgm:spPr/>
    </dgm:pt>
    <dgm:pt modelId="{F8A14243-4B3B-4470-8A05-F04154D238D4}" type="pres">
      <dgm:prSet presAssocID="{2ECF4319-02BB-4BF5-9E14-7CF70CD6ADE3}" presName="sibTrans" presStyleCnt="0"/>
      <dgm:spPr/>
    </dgm:pt>
    <dgm:pt modelId="{51159101-F8AE-44CC-A751-948581C01036}" type="pres">
      <dgm:prSet presAssocID="{2BC4183B-E8A0-42F8-A8E1-C63BB7045131}" presName="node" presStyleLbl="node1" presStyleIdx="5" presStyleCnt="9">
        <dgm:presLayoutVars>
          <dgm:bulletEnabled val="1"/>
        </dgm:presLayoutVars>
      </dgm:prSet>
      <dgm:spPr/>
    </dgm:pt>
    <dgm:pt modelId="{1E17BE8D-42C0-4023-908E-0737520620F4}" type="pres">
      <dgm:prSet presAssocID="{D6E2D0B2-F7EC-420E-9A3C-145BFD888F58}" presName="sibTrans" presStyleCnt="0"/>
      <dgm:spPr/>
    </dgm:pt>
    <dgm:pt modelId="{08856ED8-9F70-41ED-81F6-4F1DB26E620F}" type="pres">
      <dgm:prSet presAssocID="{342B7522-80C3-4D31-B616-0D4F51691A51}" presName="node" presStyleLbl="node1" presStyleIdx="6" presStyleCnt="9">
        <dgm:presLayoutVars>
          <dgm:bulletEnabled val="1"/>
        </dgm:presLayoutVars>
      </dgm:prSet>
      <dgm:spPr/>
    </dgm:pt>
    <dgm:pt modelId="{338C6077-F1F4-4C0B-965E-46109C02A605}" type="pres">
      <dgm:prSet presAssocID="{6B3149F6-01F2-4E06-AA1D-EF27815FE760}" presName="sibTrans" presStyleCnt="0"/>
      <dgm:spPr/>
    </dgm:pt>
    <dgm:pt modelId="{984E65A0-3278-4594-8E4C-FE654BFE7A70}" type="pres">
      <dgm:prSet presAssocID="{FA48B32E-1DBE-4CE9-A6F3-A2DBDA98A120}" presName="node" presStyleLbl="node1" presStyleIdx="7" presStyleCnt="9">
        <dgm:presLayoutVars>
          <dgm:bulletEnabled val="1"/>
        </dgm:presLayoutVars>
      </dgm:prSet>
      <dgm:spPr/>
    </dgm:pt>
    <dgm:pt modelId="{B85AD13D-5940-486E-A6F7-68E72E4EE9F9}" type="pres">
      <dgm:prSet presAssocID="{DCB29C73-CEE8-451F-A398-AD869EB78611}" presName="sibTrans" presStyleCnt="0"/>
      <dgm:spPr/>
    </dgm:pt>
    <dgm:pt modelId="{9EB5FD6C-8B2E-4FAC-97E0-399E2CC13BC4}" type="pres">
      <dgm:prSet presAssocID="{5334A930-359D-4DFA-9338-9356868DF462}" presName="node" presStyleLbl="node1" presStyleIdx="8" presStyleCnt="9">
        <dgm:presLayoutVars>
          <dgm:bulletEnabled val="1"/>
        </dgm:presLayoutVars>
      </dgm:prSet>
      <dgm:spPr/>
    </dgm:pt>
  </dgm:ptLst>
  <dgm:cxnLst>
    <dgm:cxn modelId="{7595BD06-2A01-4C1A-8D60-2096437A0B65}" type="presOf" srcId="{73533B5D-58FB-40A3-AC49-9745E216576B}" destId="{1FC87228-A3FA-4F49-9559-6826C77A2240}" srcOrd="0" destOrd="0" presId="urn:microsoft.com/office/officeart/2005/8/layout/default"/>
    <dgm:cxn modelId="{A3F5FE08-7115-4654-B410-102350902111}" type="presOf" srcId="{FA48B32E-1DBE-4CE9-A6F3-A2DBDA98A120}" destId="{984E65A0-3278-4594-8E4C-FE654BFE7A70}" srcOrd="0" destOrd="0" presId="urn:microsoft.com/office/officeart/2005/8/layout/default"/>
    <dgm:cxn modelId="{FB5F0126-4311-4037-819E-8BB739A38EA8}" type="presOf" srcId="{29769002-C757-4FE8-B785-E2D80D58DD97}" destId="{5828C81F-0691-4F1F-90F2-8EC9559E0914}" srcOrd="0" destOrd="0" presId="urn:microsoft.com/office/officeart/2005/8/layout/default"/>
    <dgm:cxn modelId="{E20F0F30-DF7F-42F5-8891-6CA955C253C9}" srcId="{29769002-C757-4FE8-B785-E2D80D58DD97}" destId="{E3A5A637-BCA3-4724-A6E5-4BB1A3349EC5}" srcOrd="2" destOrd="0" parTransId="{B60E66AE-292B-4940-8F2B-DB80B77F95C7}" sibTransId="{0F9DD37B-7C86-4E4C-8DE0-CD0E965F4C73}"/>
    <dgm:cxn modelId="{2BDD9341-A832-48C9-BC1A-6B2C9190C6C7}" srcId="{29769002-C757-4FE8-B785-E2D80D58DD97}" destId="{73533B5D-58FB-40A3-AC49-9745E216576B}" srcOrd="4" destOrd="0" parTransId="{D5A4D9CD-C67D-4913-B4DC-0048D1C6701D}" sibTransId="{2ECF4319-02BB-4BF5-9E14-7CF70CD6ADE3}"/>
    <dgm:cxn modelId="{7684BA46-83BA-46D4-81D1-324EF455ABB3}" srcId="{29769002-C757-4FE8-B785-E2D80D58DD97}" destId="{342B7522-80C3-4D31-B616-0D4F51691A51}" srcOrd="6" destOrd="0" parTransId="{A08CD422-35BE-4967-9E9A-F04BDBF4D12C}" sibTransId="{6B3149F6-01F2-4E06-AA1D-EF27815FE760}"/>
    <dgm:cxn modelId="{1D723D68-5D26-4C75-BEA9-F0CF728D9E45}" srcId="{29769002-C757-4FE8-B785-E2D80D58DD97}" destId="{2BC4183B-E8A0-42F8-A8E1-C63BB7045131}" srcOrd="5" destOrd="0" parTransId="{85F5BC61-65FA-4258-BE2D-2F893267EA5D}" sibTransId="{D6E2D0B2-F7EC-420E-9A3C-145BFD888F58}"/>
    <dgm:cxn modelId="{3189C953-103F-42EB-A787-E6FF4ACA52A7}" type="presOf" srcId="{E485BD00-FFBB-4BD5-A63B-3E234FEB1EFA}" destId="{3C227010-B213-48CF-8DDB-28E6B6382D6A}" srcOrd="0" destOrd="0" presId="urn:microsoft.com/office/officeart/2005/8/layout/default"/>
    <dgm:cxn modelId="{70BC2075-9571-41BA-BAA0-168BB4B7FD71}" type="presOf" srcId="{1D92AAF7-A733-4446-8DF8-CE6D376830CC}" destId="{18AA3E9D-7130-448A-8ACE-267D8B1F0507}" srcOrd="0" destOrd="0" presId="urn:microsoft.com/office/officeart/2005/8/layout/default"/>
    <dgm:cxn modelId="{0BAC8056-DE38-4D76-A362-F7676BB4131D}" srcId="{29769002-C757-4FE8-B785-E2D80D58DD97}" destId="{FA48B32E-1DBE-4CE9-A6F3-A2DBDA98A120}" srcOrd="7" destOrd="0" parTransId="{B6AE1D76-3A9A-45F5-B050-3835217B2BC4}" sibTransId="{DCB29C73-CEE8-451F-A398-AD869EB78611}"/>
    <dgm:cxn modelId="{861ED78C-34FB-41A2-9464-04D1A6822BC2}" srcId="{29769002-C757-4FE8-B785-E2D80D58DD97}" destId="{1D92AAF7-A733-4446-8DF8-CE6D376830CC}" srcOrd="1" destOrd="0" parTransId="{CDD2D061-9969-4B82-A4E0-E5FF387D72D9}" sibTransId="{692229DA-A427-44FC-B54F-C930AB54C312}"/>
    <dgm:cxn modelId="{5E184D99-D8B1-44F9-A9DB-E9735F599967}" type="presOf" srcId="{5334A930-359D-4DFA-9338-9356868DF462}" destId="{9EB5FD6C-8B2E-4FAC-97E0-399E2CC13BC4}" srcOrd="0" destOrd="0" presId="urn:microsoft.com/office/officeart/2005/8/layout/default"/>
    <dgm:cxn modelId="{84B434AB-6C79-4B03-8B1A-A1FCD10BF4C3}" type="presOf" srcId="{342B7522-80C3-4D31-B616-0D4F51691A51}" destId="{08856ED8-9F70-41ED-81F6-4F1DB26E620F}" srcOrd="0" destOrd="0" presId="urn:microsoft.com/office/officeart/2005/8/layout/default"/>
    <dgm:cxn modelId="{B24F53B6-83CC-4AC2-9908-E98C43F2640A}" srcId="{29769002-C757-4FE8-B785-E2D80D58DD97}" destId="{A5A4DF91-8715-4377-822C-A8FAD1135698}" srcOrd="0" destOrd="0" parTransId="{FDC11C1E-FE2F-43E8-86F6-3AFE82F826C0}" sibTransId="{C38DF5C8-7A45-4A39-A1C4-037F37C77BF6}"/>
    <dgm:cxn modelId="{19B617BB-358B-4900-AE2B-0F79BE158AEE}" srcId="{29769002-C757-4FE8-B785-E2D80D58DD97}" destId="{5334A930-359D-4DFA-9338-9356868DF462}" srcOrd="8" destOrd="0" parTransId="{4E450D7C-35DB-4837-8AE9-404F25B785FC}" sibTransId="{47DC073D-3B6D-4753-BE5C-A0380A80F2D7}"/>
    <dgm:cxn modelId="{43B50BD6-4B0A-4772-8582-097B8C7C972D}" srcId="{29769002-C757-4FE8-B785-E2D80D58DD97}" destId="{E485BD00-FFBB-4BD5-A63B-3E234FEB1EFA}" srcOrd="3" destOrd="0" parTransId="{E4F65757-B408-41C0-B0B4-4D243ADACDD2}" sibTransId="{F4FA566A-E785-455C-ABEC-C8AF37391282}"/>
    <dgm:cxn modelId="{E41746E9-2FCF-4830-AB4D-CC355B743625}" type="presOf" srcId="{E3A5A637-BCA3-4724-A6E5-4BB1A3349EC5}" destId="{ED02B924-1B3F-4632-8301-7B21497B3E2F}" srcOrd="0" destOrd="0" presId="urn:microsoft.com/office/officeart/2005/8/layout/default"/>
    <dgm:cxn modelId="{E3E4F9EF-FAD3-415B-8E6F-0C778A3F812E}" type="presOf" srcId="{2BC4183B-E8A0-42F8-A8E1-C63BB7045131}" destId="{51159101-F8AE-44CC-A751-948581C01036}" srcOrd="0" destOrd="0" presId="urn:microsoft.com/office/officeart/2005/8/layout/default"/>
    <dgm:cxn modelId="{2EA15AF2-205A-4DD8-A1D7-E456D8F866EC}" type="presOf" srcId="{A5A4DF91-8715-4377-822C-A8FAD1135698}" destId="{A91D8B3E-58E8-4C3B-8C08-98D2CD6C09D8}" srcOrd="0" destOrd="0" presId="urn:microsoft.com/office/officeart/2005/8/layout/default"/>
    <dgm:cxn modelId="{32873406-8DB6-499C-B3AE-DD6BE3F90D31}" type="presParOf" srcId="{5828C81F-0691-4F1F-90F2-8EC9559E0914}" destId="{A91D8B3E-58E8-4C3B-8C08-98D2CD6C09D8}" srcOrd="0" destOrd="0" presId="urn:microsoft.com/office/officeart/2005/8/layout/default"/>
    <dgm:cxn modelId="{F85E9076-E153-441B-BC0E-60286998D30F}" type="presParOf" srcId="{5828C81F-0691-4F1F-90F2-8EC9559E0914}" destId="{307DA593-BDEB-4E48-85A8-EC2ED46F530E}" srcOrd="1" destOrd="0" presId="urn:microsoft.com/office/officeart/2005/8/layout/default"/>
    <dgm:cxn modelId="{92ED3CAA-794C-4202-AD72-4CD8E60CD8F7}" type="presParOf" srcId="{5828C81F-0691-4F1F-90F2-8EC9559E0914}" destId="{18AA3E9D-7130-448A-8ACE-267D8B1F0507}" srcOrd="2" destOrd="0" presId="urn:microsoft.com/office/officeart/2005/8/layout/default"/>
    <dgm:cxn modelId="{FC4AC738-BEF4-4D1C-BBAD-74DB7E99EC95}" type="presParOf" srcId="{5828C81F-0691-4F1F-90F2-8EC9559E0914}" destId="{E1E0D5B6-032B-432D-925D-32D370BB12B1}" srcOrd="3" destOrd="0" presId="urn:microsoft.com/office/officeart/2005/8/layout/default"/>
    <dgm:cxn modelId="{C29D6FC5-F315-47A5-8D9E-1A33C2F90C80}" type="presParOf" srcId="{5828C81F-0691-4F1F-90F2-8EC9559E0914}" destId="{ED02B924-1B3F-4632-8301-7B21497B3E2F}" srcOrd="4" destOrd="0" presId="urn:microsoft.com/office/officeart/2005/8/layout/default"/>
    <dgm:cxn modelId="{22BF9125-4867-4878-A158-40095534D2FB}" type="presParOf" srcId="{5828C81F-0691-4F1F-90F2-8EC9559E0914}" destId="{86539D5E-D2B7-4851-A7A1-0A3E0421195C}" srcOrd="5" destOrd="0" presId="urn:microsoft.com/office/officeart/2005/8/layout/default"/>
    <dgm:cxn modelId="{A48DC5AC-424F-4581-93B9-9A3A696D6B6F}" type="presParOf" srcId="{5828C81F-0691-4F1F-90F2-8EC9559E0914}" destId="{3C227010-B213-48CF-8DDB-28E6B6382D6A}" srcOrd="6" destOrd="0" presId="urn:microsoft.com/office/officeart/2005/8/layout/default"/>
    <dgm:cxn modelId="{E735C453-4FBB-4E63-89BB-3B829CB03109}" type="presParOf" srcId="{5828C81F-0691-4F1F-90F2-8EC9559E0914}" destId="{9EFD9CA4-E27D-4C29-81A5-8DF5064DF454}" srcOrd="7" destOrd="0" presId="urn:microsoft.com/office/officeart/2005/8/layout/default"/>
    <dgm:cxn modelId="{047086B0-1EBA-40F8-91DE-BDB7A3560F20}" type="presParOf" srcId="{5828C81F-0691-4F1F-90F2-8EC9559E0914}" destId="{1FC87228-A3FA-4F49-9559-6826C77A2240}" srcOrd="8" destOrd="0" presId="urn:microsoft.com/office/officeart/2005/8/layout/default"/>
    <dgm:cxn modelId="{869AF10A-CC83-4DA3-BE4F-BCEAE8758AE9}" type="presParOf" srcId="{5828C81F-0691-4F1F-90F2-8EC9559E0914}" destId="{F8A14243-4B3B-4470-8A05-F04154D238D4}" srcOrd="9" destOrd="0" presId="urn:microsoft.com/office/officeart/2005/8/layout/default"/>
    <dgm:cxn modelId="{77BF6EBD-270D-499B-B399-731D5012CCD6}" type="presParOf" srcId="{5828C81F-0691-4F1F-90F2-8EC9559E0914}" destId="{51159101-F8AE-44CC-A751-948581C01036}" srcOrd="10" destOrd="0" presId="urn:microsoft.com/office/officeart/2005/8/layout/default"/>
    <dgm:cxn modelId="{E2294FC3-50D8-4824-94D1-FC1ABDDC227E}" type="presParOf" srcId="{5828C81F-0691-4F1F-90F2-8EC9559E0914}" destId="{1E17BE8D-42C0-4023-908E-0737520620F4}" srcOrd="11" destOrd="0" presId="urn:microsoft.com/office/officeart/2005/8/layout/default"/>
    <dgm:cxn modelId="{3DBAADBB-A589-4523-8C3A-168A3F8B50DF}" type="presParOf" srcId="{5828C81F-0691-4F1F-90F2-8EC9559E0914}" destId="{08856ED8-9F70-41ED-81F6-4F1DB26E620F}" srcOrd="12" destOrd="0" presId="urn:microsoft.com/office/officeart/2005/8/layout/default"/>
    <dgm:cxn modelId="{91989E48-5E37-4E50-AFA1-05A58BA31CE0}" type="presParOf" srcId="{5828C81F-0691-4F1F-90F2-8EC9559E0914}" destId="{338C6077-F1F4-4C0B-965E-46109C02A605}" srcOrd="13" destOrd="0" presId="urn:microsoft.com/office/officeart/2005/8/layout/default"/>
    <dgm:cxn modelId="{94890E8C-B7DB-4680-9706-19441998026D}" type="presParOf" srcId="{5828C81F-0691-4F1F-90F2-8EC9559E0914}" destId="{984E65A0-3278-4594-8E4C-FE654BFE7A70}" srcOrd="14" destOrd="0" presId="urn:microsoft.com/office/officeart/2005/8/layout/default"/>
    <dgm:cxn modelId="{E2ADB336-12C5-4CE8-A660-6F53B21A2E0F}" type="presParOf" srcId="{5828C81F-0691-4F1F-90F2-8EC9559E0914}" destId="{B85AD13D-5940-486E-A6F7-68E72E4EE9F9}" srcOrd="15" destOrd="0" presId="urn:microsoft.com/office/officeart/2005/8/layout/default"/>
    <dgm:cxn modelId="{B2D244F2-52B8-4A0A-82D0-3D20F101FB20}" type="presParOf" srcId="{5828C81F-0691-4F1F-90F2-8EC9559E0914}" destId="{9EB5FD6C-8B2E-4FAC-97E0-399E2CC13BC4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A77603F-4796-4591-AADE-65EA71E62E6A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F58EDB-B071-4B5C-94D1-74B1F00C2355}">
      <dgm:prSet/>
      <dgm:spPr/>
      <dgm:t>
        <a:bodyPr/>
        <a:lstStyle/>
        <a:p>
          <a:pPr>
            <a:lnSpc>
              <a:spcPct val="100000"/>
            </a:lnSpc>
          </a:pPr>
          <a:r>
            <a:rPr lang="es-EC"/>
            <a:t>Revisión de contenido.</a:t>
          </a:r>
          <a:endParaRPr lang="en-US"/>
        </a:p>
      </dgm:t>
    </dgm:pt>
    <dgm:pt modelId="{955238CF-B8A2-4605-B7CC-0962CAC9BE0C}" type="parTrans" cxnId="{66B0D89E-AE70-42B3-A8BC-EE505B112DE7}">
      <dgm:prSet/>
      <dgm:spPr/>
      <dgm:t>
        <a:bodyPr/>
        <a:lstStyle/>
        <a:p>
          <a:endParaRPr lang="en-US"/>
        </a:p>
      </dgm:t>
    </dgm:pt>
    <dgm:pt modelId="{ADA65430-64BA-4F20-9AC9-EBE6C29A36F4}" type="sibTrans" cxnId="{66B0D89E-AE70-42B3-A8BC-EE505B112DE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110D3FE-483B-4713-AF1E-39586F3C114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Revisar formularios de contacto y protección contra spam.</a:t>
          </a:r>
        </a:p>
      </dgm:t>
    </dgm:pt>
    <dgm:pt modelId="{B9E146A7-831C-49C5-A4DD-C169AEB44D01}" type="parTrans" cxnId="{33EE59C1-41DE-402F-964D-43AECA416E14}">
      <dgm:prSet/>
      <dgm:spPr/>
      <dgm:t>
        <a:bodyPr/>
        <a:lstStyle/>
        <a:p>
          <a:endParaRPr lang="en-US"/>
        </a:p>
      </dgm:t>
    </dgm:pt>
    <dgm:pt modelId="{C3E8E151-0C4A-49DD-9B49-F024C695670A}" type="sibTrans" cxnId="{33EE59C1-41DE-402F-964D-43AECA416E1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36596A1-B4A5-469E-A60D-635B4A5280A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Supervisión regular del estado del sitio.</a:t>
          </a:r>
        </a:p>
      </dgm:t>
    </dgm:pt>
    <dgm:pt modelId="{FA2207BA-3D35-4EAC-931F-E1A9E72E0D30}" type="parTrans" cxnId="{8BA1585C-390D-40DE-8FB3-44F0EC3F8877}">
      <dgm:prSet/>
      <dgm:spPr/>
      <dgm:t>
        <a:bodyPr/>
        <a:lstStyle/>
        <a:p>
          <a:endParaRPr lang="en-US"/>
        </a:p>
      </dgm:t>
    </dgm:pt>
    <dgm:pt modelId="{176524AA-7446-4EE6-8E7E-729C64D63EB2}" type="sibTrans" cxnId="{8BA1585C-390D-40DE-8FB3-44F0EC3F887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BB6E982-8E5C-47B8-A991-8CC2992D46AA}">
      <dgm:prSet/>
      <dgm:spPr/>
      <dgm:t>
        <a:bodyPr/>
        <a:lstStyle/>
        <a:p>
          <a:pPr>
            <a:lnSpc>
              <a:spcPct val="100000"/>
            </a:lnSpc>
          </a:pPr>
          <a:r>
            <a:rPr lang="es-EC"/>
            <a:t>Realiza copias de seguridad de la información</a:t>
          </a:r>
          <a:endParaRPr lang="en-US"/>
        </a:p>
      </dgm:t>
    </dgm:pt>
    <dgm:pt modelId="{EC556983-4911-4C35-B6F9-A3F179FF15B5}" type="parTrans" cxnId="{D094898B-F6A8-4730-8858-604C2FFE6114}">
      <dgm:prSet/>
      <dgm:spPr/>
      <dgm:t>
        <a:bodyPr/>
        <a:lstStyle/>
        <a:p>
          <a:endParaRPr lang="en-US"/>
        </a:p>
      </dgm:t>
    </dgm:pt>
    <dgm:pt modelId="{8839A7A9-4601-462C-A58B-DEE8488C8DC2}" type="sibTrans" cxnId="{D094898B-F6A8-4730-8858-604C2FFE611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BC8126C-7A3E-4CFA-9A9C-06F06D1EE9BB}">
      <dgm:prSet/>
      <dgm:spPr/>
      <dgm:t>
        <a:bodyPr/>
        <a:lstStyle/>
        <a:p>
          <a:pPr>
            <a:lnSpc>
              <a:spcPct val="100000"/>
            </a:lnSpc>
          </a:pPr>
          <a:r>
            <a:rPr lang="es-EC"/>
            <a:t>Verifica enlaces rotos</a:t>
          </a:r>
          <a:endParaRPr lang="en-US"/>
        </a:p>
      </dgm:t>
    </dgm:pt>
    <dgm:pt modelId="{98AC4BDA-99CC-4423-AA04-9C6B64130AA1}" type="parTrans" cxnId="{1E252A81-FDA5-412F-A0D1-4CC598AB956D}">
      <dgm:prSet/>
      <dgm:spPr/>
      <dgm:t>
        <a:bodyPr/>
        <a:lstStyle/>
        <a:p>
          <a:endParaRPr lang="en-US"/>
        </a:p>
      </dgm:t>
    </dgm:pt>
    <dgm:pt modelId="{B475E4AE-B9A3-4C1A-81C1-2E49796C366D}" type="sibTrans" cxnId="{1E252A81-FDA5-412F-A0D1-4CC598AB956D}">
      <dgm:prSet/>
      <dgm:spPr/>
      <dgm:t>
        <a:bodyPr/>
        <a:lstStyle/>
        <a:p>
          <a:endParaRPr lang="en-US"/>
        </a:p>
      </dgm:t>
    </dgm:pt>
    <dgm:pt modelId="{F6E6B899-E168-4E92-9844-13875265CC1C}" type="pres">
      <dgm:prSet presAssocID="{3A77603F-4796-4591-AADE-65EA71E62E6A}" presName="root" presStyleCnt="0">
        <dgm:presLayoutVars>
          <dgm:dir/>
          <dgm:resizeHandles val="exact"/>
        </dgm:presLayoutVars>
      </dgm:prSet>
      <dgm:spPr/>
    </dgm:pt>
    <dgm:pt modelId="{16F02BEB-2C12-453B-8839-8587AAE21735}" type="pres">
      <dgm:prSet presAssocID="{3A77603F-4796-4591-AADE-65EA71E62E6A}" presName="container" presStyleCnt="0">
        <dgm:presLayoutVars>
          <dgm:dir/>
          <dgm:resizeHandles val="exact"/>
        </dgm:presLayoutVars>
      </dgm:prSet>
      <dgm:spPr/>
    </dgm:pt>
    <dgm:pt modelId="{C1C0E84D-1E6A-4447-BFCC-3EE28D45AA41}" type="pres">
      <dgm:prSet presAssocID="{D3F58EDB-B071-4B5C-94D1-74B1F00C2355}" presName="compNode" presStyleCnt="0"/>
      <dgm:spPr/>
    </dgm:pt>
    <dgm:pt modelId="{D8CDE829-33CE-43AA-8613-9204DD68F71C}" type="pres">
      <dgm:prSet presAssocID="{D3F58EDB-B071-4B5C-94D1-74B1F00C2355}" presName="iconBgRect" presStyleLbl="bgShp" presStyleIdx="0" presStyleCnt="5"/>
      <dgm:spPr/>
    </dgm:pt>
    <dgm:pt modelId="{7691D469-B8C4-4855-BEDA-80A680547EB1}" type="pres">
      <dgm:prSet presAssocID="{D3F58EDB-B071-4B5C-94D1-74B1F00C2355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bros"/>
        </a:ext>
      </dgm:extLst>
    </dgm:pt>
    <dgm:pt modelId="{6D1E13B5-35F3-40DA-AE96-816324D81990}" type="pres">
      <dgm:prSet presAssocID="{D3F58EDB-B071-4B5C-94D1-74B1F00C2355}" presName="spaceRect" presStyleCnt="0"/>
      <dgm:spPr/>
    </dgm:pt>
    <dgm:pt modelId="{3B687611-02E0-4CC6-B09E-BDA2709D80A5}" type="pres">
      <dgm:prSet presAssocID="{D3F58EDB-B071-4B5C-94D1-74B1F00C2355}" presName="textRect" presStyleLbl="revTx" presStyleIdx="0" presStyleCnt="5">
        <dgm:presLayoutVars>
          <dgm:chMax val="1"/>
          <dgm:chPref val="1"/>
        </dgm:presLayoutVars>
      </dgm:prSet>
      <dgm:spPr/>
    </dgm:pt>
    <dgm:pt modelId="{27388BC3-31A0-434E-8F6E-C1E1B9CB6D5C}" type="pres">
      <dgm:prSet presAssocID="{ADA65430-64BA-4F20-9AC9-EBE6C29A36F4}" presName="sibTrans" presStyleLbl="sibTrans2D1" presStyleIdx="0" presStyleCnt="0"/>
      <dgm:spPr/>
    </dgm:pt>
    <dgm:pt modelId="{DADC812F-19AC-47F6-B18E-65EB3D2E7055}" type="pres">
      <dgm:prSet presAssocID="{4110D3FE-483B-4713-AF1E-39586F3C1144}" presName="compNode" presStyleCnt="0"/>
      <dgm:spPr/>
    </dgm:pt>
    <dgm:pt modelId="{D3B75E94-5F13-408A-82E4-EB9C30248B3F}" type="pres">
      <dgm:prSet presAssocID="{4110D3FE-483B-4713-AF1E-39586F3C1144}" presName="iconBgRect" presStyleLbl="bgShp" presStyleIdx="1" presStyleCnt="5"/>
      <dgm:spPr/>
    </dgm:pt>
    <dgm:pt modelId="{573752DD-8924-4174-9734-7D39B26A0722}" type="pres">
      <dgm:prSet presAssocID="{4110D3FE-483B-4713-AF1E-39586F3C1144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Juez"/>
        </a:ext>
      </dgm:extLst>
    </dgm:pt>
    <dgm:pt modelId="{EB8F574B-8188-44B9-8483-614759C45857}" type="pres">
      <dgm:prSet presAssocID="{4110D3FE-483B-4713-AF1E-39586F3C1144}" presName="spaceRect" presStyleCnt="0"/>
      <dgm:spPr/>
    </dgm:pt>
    <dgm:pt modelId="{85BBB877-8808-4B4C-A848-2D5112FF585E}" type="pres">
      <dgm:prSet presAssocID="{4110D3FE-483B-4713-AF1E-39586F3C1144}" presName="textRect" presStyleLbl="revTx" presStyleIdx="1" presStyleCnt="5">
        <dgm:presLayoutVars>
          <dgm:chMax val="1"/>
          <dgm:chPref val="1"/>
        </dgm:presLayoutVars>
      </dgm:prSet>
      <dgm:spPr/>
    </dgm:pt>
    <dgm:pt modelId="{E101F2BF-659C-459B-9306-D3102BC72A56}" type="pres">
      <dgm:prSet presAssocID="{C3E8E151-0C4A-49DD-9B49-F024C695670A}" presName="sibTrans" presStyleLbl="sibTrans2D1" presStyleIdx="0" presStyleCnt="0"/>
      <dgm:spPr/>
    </dgm:pt>
    <dgm:pt modelId="{95781272-7DC6-4A43-95B1-2F633596661A}" type="pres">
      <dgm:prSet presAssocID="{036596A1-B4A5-469E-A60D-635B4A5280AE}" presName="compNode" presStyleCnt="0"/>
      <dgm:spPr/>
    </dgm:pt>
    <dgm:pt modelId="{3A261122-5B92-44CA-9431-1D3A9E64139E}" type="pres">
      <dgm:prSet presAssocID="{036596A1-B4A5-469E-A60D-635B4A5280AE}" presName="iconBgRect" presStyleLbl="bgShp" presStyleIdx="2" presStyleCnt="5"/>
      <dgm:spPr/>
    </dgm:pt>
    <dgm:pt modelId="{8D1386FD-8550-485F-A423-0915D1477207}" type="pres">
      <dgm:prSet presAssocID="{036596A1-B4A5-469E-A60D-635B4A5280AE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tillo de juez"/>
        </a:ext>
      </dgm:extLst>
    </dgm:pt>
    <dgm:pt modelId="{56E2BD62-DB9C-4822-A26C-783806944354}" type="pres">
      <dgm:prSet presAssocID="{036596A1-B4A5-469E-A60D-635B4A5280AE}" presName="spaceRect" presStyleCnt="0"/>
      <dgm:spPr/>
    </dgm:pt>
    <dgm:pt modelId="{924CFB04-BB51-40AC-BA50-EB24A48832F2}" type="pres">
      <dgm:prSet presAssocID="{036596A1-B4A5-469E-A60D-635B4A5280AE}" presName="textRect" presStyleLbl="revTx" presStyleIdx="2" presStyleCnt="5">
        <dgm:presLayoutVars>
          <dgm:chMax val="1"/>
          <dgm:chPref val="1"/>
        </dgm:presLayoutVars>
      </dgm:prSet>
      <dgm:spPr/>
    </dgm:pt>
    <dgm:pt modelId="{58FD9724-AAE7-47C3-8984-6731070C527D}" type="pres">
      <dgm:prSet presAssocID="{176524AA-7446-4EE6-8E7E-729C64D63EB2}" presName="sibTrans" presStyleLbl="sibTrans2D1" presStyleIdx="0" presStyleCnt="0"/>
      <dgm:spPr/>
    </dgm:pt>
    <dgm:pt modelId="{15CF881A-01B1-4E67-9ED6-A8F7D8EB97F3}" type="pres">
      <dgm:prSet presAssocID="{3BB6E982-8E5C-47B8-A991-8CC2992D46AA}" presName="compNode" presStyleCnt="0"/>
      <dgm:spPr/>
    </dgm:pt>
    <dgm:pt modelId="{6AF412CB-6D48-4FE9-BC98-893E9D6D1535}" type="pres">
      <dgm:prSet presAssocID="{3BB6E982-8E5C-47B8-A991-8CC2992D46AA}" presName="iconBgRect" presStyleLbl="bgShp" presStyleIdx="3" presStyleCnt="5"/>
      <dgm:spPr/>
    </dgm:pt>
    <dgm:pt modelId="{F04DE071-97D4-4573-85A3-2601F488463C}" type="pres">
      <dgm:prSet presAssocID="{3BB6E982-8E5C-47B8-A991-8CC2992D46AA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loquear"/>
        </a:ext>
      </dgm:extLst>
    </dgm:pt>
    <dgm:pt modelId="{3C64835E-FB9E-4997-950D-7A3D3EBF5F2F}" type="pres">
      <dgm:prSet presAssocID="{3BB6E982-8E5C-47B8-A991-8CC2992D46AA}" presName="spaceRect" presStyleCnt="0"/>
      <dgm:spPr/>
    </dgm:pt>
    <dgm:pt modelId="{40A806D9-0436-4326-93FD-942555BE5F58}" type="pres">
      <dgm:prSet presAssocID="{3BB6E982-8E5C-47B8-A991-8CC2992D46AA}" presName="textRect" presStyleLbl="revTx" presStyleIdx="3" presStyleCnt="5">
        <dgm:presLayoutVars>
          <dgm:chMax val="1"/>
          <dgm:chPref val="1"/>
        </dgm:presLayoutVars>
      </dgm:prSet>
      <dgm:spPr/>
    </dgm:pt>
    <dgm:pt modelId="{257565EF-DAFA-49B6-93FC-CD0CCCBC23DC}" type="pres">
      <dgm:prSet presAssocID="{8839A7A9-4601-462C-A58B-DEE8488C8DC2}" presName="sibTrans" presStyleLbl="sibTrans2D1" presStyleIdx="0" presStyleCnt="0"/>
      <dgm:spPr/>
    </dgm:pt>
    <dgm:pt modelId="{CB4C8E48-8D24-4A42-A608-5B107D463C03}" type="pres">
      <dgm:prSet presAssocID="{EBC8126C-7A3E-4CFA-9A9C-06F06D1EE9BB}" presName="compNode" presStyleCnt="0"/>
      <dgm:spPr/>
    </dgm:pt>
    <dgm:pt modelId="{1B28DBF0-5E6C-437C-8098-646288B4DC34}" type="pres">
      <dgm:prSet presAssocID="{EBC8126C-7A3E-4CFA-9A9C-06F06D1EE9BB}" presName="iconBgRect" presStyleLbl="bgShp" presStyleIdx="4" presStyleCnt="5"/>
      <dgm:spPr/>
    </dgm:pt>
    <dgm:pt modelId="{528ECA51-F456-4211-B06D-C9B1A181AAEA}" type="pres">
      <dgm:prSet presAssocID="{EBC8126C-7A3E-4CFA-9A9C-06F06D1EE9BB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ca de verificación"/>
        </a:ext>
      </dgm:extLst>
    </dgm:pt>
    <dgm:pt modelId="{A6F2BF91-26A3-4611-949C-AFF1FDA9138D}" type="pres">
      <dgm:prSet presAssocID="{EBC8126C-7A3E-4CFA-9A9C-06F06D1EE9BB}" presName="spaceRect" presStyleCnt="0"/>
      <dgm:spPr/>
    </dgm:pt>
    <dgm:pt modelId="{CB9322E3-7A8D-4DB6-9C9D-BEE30AA5B142}" type="pres">
      <dgm:prSet presAssocID="{EBC8126C-7A3E-4CFA-9A9C-06F06D1EE9BB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93FDFE0E-0395-49F4-B662-0037449B615B}" type="presOf" srcId="{EBC8126C-7A3E-4CFA-9A9C-06F06D1EE9BB}" destId="{CB9322E3-7A8D-4DB6-9C9D-BEE30AA5B142}" srcOrd="0" destOrd="0" presId="urn:microsoft.com/office/officeart/2018/2/layout/IconCircleList"/>
    <dgm:cxn modelId="{028D3813-CC76-49A1-A256-E4E8B7910DE5}" type="presOf" srcId="{036596A1-B4A5-469E-A60D-635B4A5280AE}" destId="{924CFB04-BB51-40AC-BA50-EB24A48832F2}" srcOrd="0" destOrd="0" presId="urn:microsoft.com/office/officeart/2018/2/layout/IconCircleList"/>
    <dgm:cxn modelId="{D22FA421-AA8C-446C-9DC5-7EAA00E05267}" type="presOf" srcId="{D3F58EDB-B071-4B5C-94D1-74B1F00C2355}" destId="{3B687611-02E0-4CC6-B09E-BDA2709D80A5}" srcOrd="0" destOrd="0" presId="urn:microsoft.com/office/officeart/2018/2/layout/IconCircleList"/>
    <dgm:cxn modelId="{63572034-57D8-40FA-B775-DC325B1D0E35}" type="presOf" srcId="{ADA65430-64BA-4F20-9AC9-EBE6C29A36F4}" destId="{27388BC3-31A0-434E-8F6E-C1E1B9CB6D5C}" srcOrd="0" destOrd="0" presId="urn:microsoft.com/office/officeart/2018/2/layout/IconCircleList"/>
    <dgm:cxn modelId="{8BA1585C-390D-40DE-8FB3-44F0EC3F8877}" srcId="{3A77603F-4796-4591-AADE-65EA71E62E6A}" destId="{036596A1-B4A5-469E-A60D-635B4A5280AE}" srcOrd="2" destOrd="0" parTransId="{FA2207BA-3D35-4EAC-931F-E1A9E72E0D30}" sibTransId="{176524AA-7446-4EE6-8E7E-729C64D63EB2}"/>
    <dgm:cxn modelId="{4898C541-AABF-44D2-96D6-25E5ECB84B82}" type="presOf" srcId="{4110D3FE-483B-4713-AF1E-39586F3C1144}" destId="{85BBB877-8808-4B4C-A848-2D5112FF585E}" srcOrd="0" destOrd="0" presId="urn:microsoft.com/office/officeart/2018/2/layout/IconCircleList"/>
    <dgm:cxn modelId="{3D173C77-6645-4EEC-83DD-B0EE68959E67}" type="presOf" srcId="{3A77603F-4796-4591-AADE-65EA71E62E6A}" destId="{F6E6B899-E168-4E92-9844-13875265CC1C}" srcOrd="0" destOrd="0" presId="urn:microsoft.com/office/officeart/2018/2/layout/IconCircleList"/>
    <dgm:cxn modelId="{865AEC57-3D73-4535-A90C-61D64E1DB0D0}" type="presOf" srcId="{8839A7A9-4601-462C-A58B-DEE8488C8DC2}" destId="{257565EF-DAFA-49B6-93FC-CD0CCCBC23DC}" srcOrd="0" destOrd="0" presId="urn:microsoft.com/office/officeart/2018/2/layout/IconCircleList"/>
    <dgm:cxn modelId="{E94C425A-1200-44DD-906F-1C3BE84B456E}" type="presOf" srcId="{3BB6E982-8E5C-47B8-A991-8CC2992D46AA}" destId="{40A806D9-0436-4326-93FD-942555BE5F58}" srcOrd="0" destOrd="0" presId="urn:microsoft.com/office/officeart/2018/2/layout/IconCircleList"/>
    <dgm:cxn modelId="{1E252A81-FDA5-412F-A0D1-4CC598AB956D}" srcId="{3A77603F-4796-4591-AADE-65EA71E62E6A}" destId="{EBC8126C-7A3E-4CFA-9A9C-06F06D1EE9BB}" srcOrd="4" destOrd="0" parTransId="{98AC4BDA-99CC-4423-AA04-9C6B64130AA1}" sibTransId="{B475E4AE-B9A3-4C1A-81C1-2E49796C366D}"/>
    <dgm:cxn modelId="{D094898B-F6A8-4730-8858-604C2FFE6114}" srcId="{3A77603F-4796-4591-AADE-65EA71E62E6A}" destId="{3BB6E982-8E5C-47B8-A991-8CC2992D46AA}" srcOrd="3" destOrd="0" parTransId="{EC556983-4911-4C35-B6F9-A3F179FF15B5}" sibTransId="{8839A7A9-4601-462C-A58B-DEE8488C8DC2}"/>
    <dgm:cxn modelId="{66B0D89E-AE70-42B3-A8BC-EE505B112DE7}" srcId="{3A77603F-4796-4591-AADE-65EA71E62E6A}" destId="{D3F58EDB-B071-4B5C-94D1-74B1F00C2355}" srcOrd="0" destOrd="0" parTransId="{955238CF-B8A2-4605-B7CC-0962CAC9BE0C}" sibTransId="{ADA65430-64BA-4F20-9AC9-EBE6C29A36F4}"/>
    <dgm:cxn modelId="{8BEE9DA8-AD2E-495D-BD97-ADB24FF4B676}" type="presOf" srcId="{C3E8E151-0C4A-49DD-9B49-F024C695670A}" destId="{E101F2BF-659C-459B-9306-D3102BC72A56}" srcOrd="0" destOrd="0" presId="urn:microsoft.com/office/officeart/2018/2/layout/IconCircleList"/>
    <dgm:cxn modelId="{57F25EBE-1C30-40AD-B5A1-35F68B0DF5C9}" type="presOf" srcId="{176524AA-7446-4EE6-8E7E-729C64D63EB2}" destId="{58FD9724-AAE7-47C3-8984-6731070C527D}" srcOrd="0" destOrd="0" presId="urn:microsoft.com/office/officeart/2018/2/layout/IconCircleList"/>
    <dgm:cxn modelId="{33EE59C1-41DE-402F-964D-43AECA416E14}" srcId="{3A77603F-4796-4591-AADE-65EA71E62E6A}" destId="{4110D3FE-483B-4713-AF1E-39586F3C1144}" srcOrd="1" destOrd="0" parTransId="{B9E146A7-831C-49C5-A4DD-C169AEB44D01}" sibTransId="{C3E8E151-0C4A-49DD-9B49-F024C695670A}"/>
    <dgm:cxn modelId="{81F2056A-51CE-4E51-9D57-C59D2271115D}" type="presParOf" srcId="{F6E6B899-E168-4E92-9844-13875265CC1C}" destId="{16F02BEB-2C12-453B-8839-8587AAE21735}" srcOrd="0" destOrd="0" presId="urn:microsoft.com/office/officeart/2018/2/layout/IconCircleList"/>
    <dgm:cxn modelId="{881C916B-4534-487D-A160-5D41113807BB}" type="presParOf" srcId="{16F02BEB-2C12-453B-8839-8587AAE21735}" destId="{C1C0E84D-1E6A-4447-BFCC-3EE28D45AA41}" srcOrd="0" destOrd="0" presId="urn:microsoft.com/office/officeart/2018/2/layout/IconCircleList"/>
    <dgm:cxn modelId="{4A6A70CC-7C48-4B5B-AAE9-69C7BF0BF801}" type="presParOf" srcId="{C1C0E84D-1E6A-4447-BFCC-3EE28D45AA41}" destId="{D8CDE829-33CE-43AA-8613-9204DD68F71C}" srcOrd="0" destOrd="0" presId="urn:microsoft.com/office/officeart/2018/2/layout/IconCircleList"/>
    <dgm:cxn modelId="{C43FEA1A-8270-45CA-9E19-220868890C12}" type="presParOf" srcId="{C1C0E84D-1E6A-4447-BFCC-3EE28D45AA41}" destId="{7691D469-B8C4-4855-BEDA-80A680547EB1}" srcOrd="1" destOrd="0" presId="urn:microsoft.com/office/officeart/2018/2/layout/IconCircleList"/>
    <dgm:cxn modelId="{3FEF4511-F688-4806-98C7-7AA51F053B61}" type="presParOf" srcId="{C1C0E84D-1E6A-4447-BFCC-3EE28D45AA41}" destId="{6D1E13B5-35F3-40DA-AE96-816324D81990}" srcOrd="2" destOrd="0" presId="urn:microsoft.com/office/officeart/2018/2/layout/IconCircleList"/>
    <dgm:cxn modelId="{F7626745-62F1-4BC5-8F14-77A30D4D504F}" type="presParOf" srcId="{C1C0E84D-1E6A-4447-BFCC-3EE28D45AA41}" destId="{3B687611-02E0-4CC6-B09E-BDA2709D80A5}" srcOrd="3" destOrd="0" presId="urn:microsoft.com/office/officeart/2018/2/layout/IconCircleList"/>
    <dgm:cxn modelId="{94F3A837-E861-4B3B-AFBC-F723F70FC869}" type="presParOf" srcId="{16F02BEB-2C12-453B-8839-8587AAE21735}" destId="{27388BC3-31A0-434E-8F6E-C1E1B9CB6D5C}" srcOrd="1" destOrd="0" presId="urn:microsoft.com/office/officeart/2018/2/layout/IconCircleList"/>
    <dgm:cxn modelId="{A40344AA-C12D-454A-850B-F0E94DE1D563}" type="presParOf" srcId="{16F02BEB-2C12-453B-8839-8587AAE21735}" destId="{DADC812F-19AC-47F6-B18E-65EB3D2E7055}" srcOrd="2" destOrd="0" presId="urn:microsoft.com/office/officeart/2018/2/layout/IconCircleList"/>
    <dgm:cxn modelId="{DAF7E958-C4E7-4AB8-AA94-B2132F4F4124}" type="presParOf" srcId="{DADC812F-19AC-47F6-B18E-65EB3D2E7055}" destId="{D3B75E94-5F13-408A-82E4-EB9C30248B3F}" srcOrd="0" destOrd="0" presId="urn:microsoft.com/office/officeart/2018/2/layout/IconCircleList"/>
    <dgm:cxn modelId="{BB45DB64-8EBF-426D-A599-EBD3DBEC3CF1}" type="presParOf" srcId="{DADC812F-19AC-47F6-B18E-65EB3D2E7055}" destId="{573752DD-8924-4174-9734-7D39B26A0722}" srcOrd="1" destOrd="0" presId="urn:microsoft.com/office/officeart/2018/2/layout/IconCircleList"/>
    <dgm:cxn modelId="{9863E57C-5804-4403-B042-6D4CBE0407B1}" type="presParOf" srcId="{DADC812F-19AC-47F6-B18E-65EB3D2E7055}" destId="{EB8F574B-8188-44B9-8483-614759C45857}" srcOrd="2" destOrd="0" presId="urn:microsoft.com/office/officeart/2018/2/layout/IconCircleList"/>
    <dgm:cxn modelId="{28C798C4-BA71-4628-8422-DDA27815118B}" type="presParOf" srcId="{DADC812F-19AC-47F6-B18E-65EB3D2E7055}" destId="{85BBB877-8808-4B4C-A848-2D5112FF585E}" srcOrd="3" destOrd="0" presId="urn:microsoft.com/office/officeart/2018/2/layout/IconCircleList"/>
    <dgm:cxn modelId="{57146599-B92A-453B-936E-C6D1B486C53C}" type="presParOf" srcId="{16F02BEB-2C12-453B-8839-8587AAE21735}" destId="{E101F2BF-659C-459B-9306-D3102BC72A56}" srcOrd="3" destOrd="0" presId="urn:microsoft.com/office/officeart/2018/2/layout/IconCircleList"/>
    <dgm:cxn modelId="{2C64931B-FB12-4D32-BD18-CB23197DB668}" type="presParOf" srcId="{16F02BEB-2C12-453B-8839-8587AAE21735}" destId="{95781272-7DC6-4A43-95B1-2F633596661A}" srcOrd="4" destOrd="0" presId="urn:microsoft.com/office/officeart/2018/2/layout/IconCircleList"/>
    <dgm:cxn modelId="{A19AA120-5963-4CCB-B4E3-F227787E0C11}" type="presParOf" srcId="{95781272-7DC6-4A43-95B1-2F633596661A}" destId="{3A261122-5B92-44CA-9431-1D3A9E64139E}" srcOrd="0" destOrd="0" presId="urn:microsoft.com/office/officeart/2018/2/layout/IconCircleList"/>
    <dgm:cxn modelId="{3E15893C-D6F4-4A5E-9F78-51F5FBBCE012}" type="presParOf" srcId="{95781272-7DC6-4A43-95B1-2F633596661A}" destId="{8D1386FD-8550-485F-A423-0915D1477207}" srcOrd="1" destOrd="0" presId="urn:microsoft.com/office/officeart/2018/2/layout/IconCircleList"/>
    <dgm:cxn modelId="{3DF8D4C3-E7F2-4C2D-ACD6-3C0569DA12CF}" type="presParOf" srcId="{95781272-7DC6-4A43-95B1-2F633596661A}" destId="{56E2BD62-DB9C-4822-A26C-783806944354}" srcOrd="2" destOrd="0" presId="urn:microsoft.com/office/officeart/2018/2/layout/IconCircleList"/>
    <dgm:cxn modelId="{5B20AE05-A8C9-4546-B3AD-7B2E9843EC0D}" type="presParOf" srcId="{95781272-7DC6-4A43-95B1-2F633596661A}" destId="{924CFB04-BB51-40AC-BA50-EB24A48832F2}" srcOrd="3" destOrd="0" presId="urn:microsoft.com/office/officeart/2018/2/layout/IconCircleList"/>
    <dgm:cxn modelId="{6F8D7A3B-E6F6-461E-B9E6-03A714B7F3A9}" type="presParOf" srcId="{16F02BEB-2C12-453B-8839-8587AAE21735}" destId="{58FD9724-AAE7-47C3-8984-6731070C527D}" srcOrd="5" destOrd="0" presId="urn:microsoft.com/office/officeart/2018/2/layout/IconCircleList"/>
    <dgm:cxn modelId="{C79F862B-C218-4FBC-8787-C095BD49545C}" type="presParOf" srcId="{16F02BEB-2C12-453B-8839-8587AAE21735}" destId="{15CF881A-01B1-4E67-9ED6-A8F7D8EB97F3}" srcOrd="6" destOrd="0" presId="urn:microsoft.com/office/officeart/2018/2/layout/IconCircleList"/>
    <dgm:cxn modelId="{D16BD1C8-4291-4BC3-9A91-3F518FF8FF6B}" type="presParOf" srcId="{15CF881A-01B1-4E67-9ED6-A8F7D8EB97F3}" destId="{6AF412CB-6D48-4FE9-BC98-893E9D6D1535}" srcOrd="0" destOrd="0" presId="urn:microsoft.com/office/officeart/2018/2/layout/IconCircleList"/>
    <dgm:cxn modelId="{17245A05-8622-4465-A508-56BFC95E8A8A}" type="presParOf" srcId="{15CF881A-01B1-4E67-9ED6-A8F7D8EB97F3}" destId="{F04DE071-97D4-4573-85A3-2601F488463C}" srcOrd="1" destOrd="0" presId="urn:microsoft.com/office/officeart/2018/2/layout/IconCircleList"/>
    <dgm:cxn modelId="{EC4E2F0B-6BF8-47A5-95B9-CE6C21FC65D2}" type="presParOf" srcId="{15CF881A-01B1-4E67-9ED6-A8F7D8EB97F3}" destId="{3C64835E-FB9E-4997-950D-7A3D3EBF5F2F}" srcOrd="2" destOrd="0" presId="urn:microsoft.com/office/officeart/2018/2/layout/IconCircleList"/>
    <dgm:cxn modelId="{158C42CD-31C7-4154-853F-0117097F638C}" type="presParOf" srcId="{15CF881A-01B1-4E67-9ED6-A8F7D8EB97F3}" destId="{40A806D9-0436-4326-93FD-942555BE5F58}" srcOrd="3" destOrd="0" presId="urn:microsoft.com/office/officeart/2018/2/layout/IconCircleList"/>
    <dgm:cxn modelId="{4E04EE83-843B-454E-84C1-9FABAB6B56C9}" type="presParOf" srcId="{16F02BEB-2C12-453B-8839-8587AAE21735}" destId="{257565EF-DAFA-49B6-93FC-CD0CCCBC23DC}" srcOrd="7" destOrd="0" presId="urn:microsoft.com/office/officeart/2018/2/layout/IconCircleList"/>
    <dgm:cxn modelId="{3B74DB2B-F670-440A-8338-9E3799AB798A}" type="presParOf" srcId="{16F02BEB-2C12-453B-8839-8587AAE21735}" destId="{CB4C8E48-8D24-4A42-A608-5B107D463C03}" srcOrd="8" destOrd="0" presId="urn:microsoft.com/office/officeart/2018/2/layout/IconCircleList"/>
    <dgm:cxn modelId="{E6829B22-0EC3-40EB-940E-8C37BCC64A9A}" type="presParOf" srcId="{CB4C8E48-8D24-4A42-A608-5B107D463C03}" destId="{1B28DBF0-5E6C-437C-8098-646288B4DC34}" srcOrd="0" destOrd="0" presId="urn:microsoft.com/office/officeart/2018/2/layout/IconCircleList"/>
    <dgm:cxn modelId="{9379F064-06DC-4B00-BF38-9487045F9B1A}" type="presParOf" srcId="{CB4C8E48-8D24-4A42-A608-5B107D463C03}" destId="{528ECA51-F456-4211-B06D-C9B1A181AAEA}" srcOrd="1" destOrd="0" presId="urn:microsoft.com/office/officeart/2018/2/layout/IconCircleList"/>
    <dgm:cxn modelId="{B116D743-478B-4C45-A1FB-48D7DA899697}" type="presParOf" srcId="{CB4C8E48-8D24-4A42-A608-5B107D463C03}" destId="{A6F2BF91-26A3-4611-949C-AFF1FDA9138D}" srcOrd="2" destOrd="0" presId="urn:microsoft.com/office/officeart/2018/2/layout/IconCircleList"/>
    <dgm:cxn modelId="{F4F09E87-DAF9-48D9-9FE4-C8B5782B8C5F}" type="presParOf" srcId="{CB4C8E48-8D24-4A42-A608-5B107D463C03}" destId="{CB9322E3-7A8D-4DB6-9C9D-BEE30AA5B142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CE3FF0-5D26-4D86-AB57-196C3BF1EBE1}">
      <dsp:nvSpPr>
        <dsp:cNvPr id="0" name=""/>
        <dsp:cNvSpPr/>
      </dsp:nvSpPr>
      <dsp:spPr>
        <a:xfrm>
          <a:off x="0" y="3688"/>
          <a:ext cx="8229600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¿Qué es un sitio web? </a:t>
          </a:r>
        </a:p>
      </dsp:txBody>
      <dsp:txXfrm>
        <a:off x="21075" y="24763"/>
        <a:ext cx="8187450" cy="389580"/>
      </dsp:txXfrm>
    </dsp:sp>
    <dsp:sp modelId="{CE6D230C-280E-49C2-8AD6-24B79B5C1855}">
      <dsp:nvSpPr>
        <dsp:cNvPr id="0" name=""/>
        <dsp:cNvSpPr/>
      </dsp:nvSpPr>
      <dsp:spPr>
        <a:xfrm>
          <a:off x="0" y="435418"/>
          <a:ext cx="8229600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/>
            <a:t>Espacio digital para informar, conectar y difundir.</a:t>
          </a:r>
        </a:p>
      </dsp:txBody>
      <dsp:txXfrm>
        <a:off x="0" y="435418"/>
        <a:ext cx="8229600" cy="298080"/>
      </dsp:txXfrm>
    </dsp:sp>
    <dsp:sp modelId="{0D133F91-35D8-4B7C-B65C-DB6EB8A6BEC5}">
      <dsp:nvSpPr>
        <dsp:cNvPr id="0" name=""/>
        <dsp:cNvSpPr/>
      </dsp:nvSpPr>
      <dsp:spPr>
        <a:xfrm>
          <a:off x="0" y="733498"/>
          <a:ext cx="8229600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Objetivo del sitio: </a:t>
          </a:r>
        </a:p>
      </dsp:txBody>
      <dsp:txXfrm>
        <a:off x="21075" y="754573"/>
        <a:ext cx="8187450" cy="389580"/>
      </dsp:txXfrm>
    </dsp:sp>
    <dsp:sp modelId="{460CBFC9-C6DE-46E9-BF35-3A757ABB091F}">
      <dsp:nvSpPr>
        <dsp:cNvPr id="0" name=""/>
        <dsp:cNvSpPr/>
      </dsp:nvSpPr>
      <dsp:spPr>
        <a:xfrm>
          <a:off x="0" y="1165228"/>
          <a:ext cx="8229600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 dirty="0" err="1"/>
            <a:t>Comunicación</a:t>
          </a:r>
          <a:r>
            <a:rPr lang="en-US" sz="1400" kern="1200" dirty="0"/>
            <a:t> </a:t>
          </a:r>
          <a:r>
            <a:rPr lang="en-US" sz="1400" kern="1200" dirty="0" err="1"/>
            <a:t>institucional</a:t>
          </a:r>
          <a:r>
            <a:rPr lang="en-US" sz="1400" kern="1200" dirty="0"/>
            <a:t> y </a:t>
          </a:r>
          <a:r>
            <a:rPr lang="en-US" sz="1400" kern="1200" dirty="0" err="1"/>
            <a:t>visibilidad</a:t>
          </a:r>
          <a:r>
            <a:rPr lang="es-EC" sz="1400" kern="1200" dirty="0"/>
            <a:t> 24/7</a:t>
          </a:r>
          <a:r>
            <a:rPr lang="en-US" sz="1400" kern="1200" dirty="0"/>
            <a:t>.</a:t>
          </a:r>
        </a:p>
      </dsp:txBody>
      <dsp:txXfrm>
        <a:off x="0" y="1165228"/>
        <a:ext cx="8229600" cy="298080"/>
      </dsp:txXfrm>
    </dsp:sp>
    <dsp:sp modelId="{48E9621F-2990-4E8F-8150-FCC3D2221648}">
      <dsp:nvSpPr>
        <dsp:cNvPr id="0" name=""/>
        <dsp:cNvSpPr/>
      </dsp:nvSpPr>
      <dsp:spPr>
        <a:xfrm>
          <a:off x="0" y="1463309"/>
          <a:ext cx="8229600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Público </a:t>
          </a:r>
          <a:r>
            <a:rPr lang="en-US" sz="1800" kern="1200" dirty="0" err="1"/>
            <a:t>objetivo</a:t>
          </a:r>
          <a:r>
            <a:rPr lang="en-US" sz="1800" kern="1200" dirty="0"/>
            <a:t>: ¿a </a:t>
          </a:r>
          <a:r>
            <a:rPr lang="en-US" sz="1800" kern="1200" dirty="0" err="1"/>
            <a:t>quién</a:t>
          </a:r>
          <a:r>
            <a:rPr lang="en-US" sz="1800" kern="1200" dirty="0"/>
            <a:t> se dirige? ¿</a:t>
          </a:r>
          <a:r>
            <a:rPr lang="en-US" sz="1800" kern="1200" dirty="0" err="1"/>
            <a:t>Qué</a:t>
          </a:r>
          <a:r>
            <a:rPr lang="en-US" sz="1800" kern="1200" dirty="0"/>
            <a:t> </a:t>
          </a:r>
          <a:r>
            <a:rPr lang="en-US" sz="1800" kern="1200" dirty="0" err="1"/>
            <a:t>esperan</a:t>
          </a:r>
          <a:r>
            <a:rPr lang="en-US" sz="1800" kern="1200" dirty="0"/>
            <a:t> </a:t>
          </a:r>
          <a:r>
            <a:rPr lang="en-US" sz="1800" kern="1200" dirty="0" err="1"/>
            <a:t>encontrar</a:t>
          </a:r>
          <a:r>
            <a:rPr lang="en-US" sz="1800" kern="1200" dirty="0"/>
            <a:t> </a:t>
          </a:r>
          <a:r>
            <a:rPr lang="en-US" sz="1800" kern="1200" dirty="0" err="1"/>
            <a:t>los</a:t>
          </a:r>
          <a:r>
            <a:rPr lang="en-US" sz="1800" kern="1200" dirty="0"/>
            <a:t> </a:t>
          </a:r>
          <a:r>
            <a:rPr lang="en-US" sz="1800" kern="1200" dirty="0" err="1"/>
            <a:t>usuarios</a:t>
          </a:r>
          <a:r>
            <a:rPr lang="en-US" sz="1800" kern="1200" dirty="0"/>
            <a:t>?</a:t>
          </a:r>
        </a:p>
      </dsp:txBody>
      <dsp:txXfrm>
        <a:off x="21075" y="1484384"/>
        <a:ext cx="8187450" cy="389580"/>
      </dsp:txXfrm>
    </dsp:sp>
    <dsp:sp modelId="{0C671F36-D9B3-4BA3-97D3-E0A342CCC846}">
      <dsp:nvSpPr>
        <dsp:cNvPr id="0" name=""/>
        <dsp:cNvSpPr/>
      </dsp:nvSpPr>
      <dsp:spPr>
        <a:xfrm>
          <a:off x="0" y="1895039"/>
          <a:ext cx="8229600" cy="437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1400" kern="1200"/>
            <a:t>¿Es informativo, educativo, comercial, de entretenimiento, institucional? ¿Qué tipo de contenido ofrece (noticias, productos, cursos, etc.)?</a:t>
          </a:r>
          <a:endParaRPr lang="en-US" sz="1400" kern="1200"/>
        </a:p>
      </dsp:txBody>
      <dsp:txXfrm>
        <a:off x="0" y="1895039"/>
        <a:ext cx="8229600" cy="437805"/>
      </dsp:txXfrm>
    </dsp:sp>
    <dsp:sp modelId="{D1FC48F2-DBAB-49D8-9870-022A94A8EB22}">
      <dsp:nvSpPr>
        <dsp:cNvPr id="0" name=""/>
        <dsp:cNvSpPr/>
      </dsp:nvSpPr>
      <dsp:spPr>
        <a:xfrm>
          <a:off x="0" y="2332844"/>
          <a:ext cx="8229600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Mapa del sitio: </a:t>
          </a:r>
        </a:p>
      </dsp:txBody>
      <dsp:txXfrm>
        <a:off x="21075" y="2353919"/>
        <a:ext cx="8187450" cy="389580"/>
      </dsp:txXfrm>
    </dsp:sp>
    <dsp:sp modelId="{0549D33F-0BE9-47D0-9053-6BE9FD822185}">
      <dsp:nvSpPr>
        <dsp:cNvPr id="0" name=""/>
        <dsp:cNvSpPr/>
      </dsp:nvSpPr>
      <dsp:spPr>
        <a:xfrm>
          <a:off x="0" y="2764573"/>
          <a:ext cx="8229600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 dirty="0" err="1"/>
            <a:t>jerarquía</a:t>
          </a:r>
          <a:r>
            <a:rPr lang="en-US" sz="1400" kern="1200" dirty="0"/>
            <a:t> de </a:t>
          </a:r>
          <a:r>
            <a:rPr lang="en-US" sz="1400" kern="1200" dirty="0" err="1"/>
            <a:t>páginas</a:t>
          </a:r>
          <a:r>
            <a:rPr lang="en-US" sz="1400" kern="1200" dirty="0"/>
            <a:t> y </a:t>
          </a:r>
          <a:r>
            <a:rPr lang="en-US" sz="1400" kern="1200" dirty="0" err="1"/>
            <a:t>subpáginas</a:t>
          </a:r>
          <a:r>
            <a:rPr lang="en-US" sz="1400" kern="1200" dirty="0"/>
            <a:t>.</a:t>
          </a:r>
        </a:p>
      </dsp:txBody>
      <dsp:txXfrm>
        <a:off x="0" y="2764573"/>
        <a:ext cx="8229600" cy="298080"/>
      </dsp:txXfrm>
    </dsp:sp>
    <dsp:sp modelId="{E44758BF-BBCA-4015-B919-3AA0E0B620C1}">
      <dsp:nvSpPr>
        <dsp:cNvPr id="0" name=""/>
        <dsp:cNvSpPr/>
      </dsp:nvSpPr>
      <dsp:spPr>
        <a:xfrm>
          <a:off x="0" y="3062653"/>
          <a:ext cx="8229600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Estructura de navegación: </a:t>
          </a:r>
        </a:p>
      </dsp:txBody>
      <dsp:txXfrm>
        <a:off x="21075" y="3083728"/>
        <a:ext cx="8187450" cy="389580"/>
      </dsp:txXfrm>
    </dsp:sp>
    <dsp:sp modelId="{D23549A2-648B-45B0-9639-C569AD3F1B09}">
      <dsp:nvSpPr>
        <dsp:cNvPr id="0" name=""/>
        <dsp:cNvSpPr/>
      </dsp:nvSpPr>
      <dsp:spPr>
        <a:xfrm>
          <a:off x="0" y="3494384"/>
          <a:ext cx="8229600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 dirty="0" err="1"/>
            <a:t>menús</a:t>
          </a:r>
          <a:r>
            <a:rPr lang="en-US" sz="1400" kern="1200" dirty="0"/>
            <a:t>, </a:t>
          </a:r>
          <a:r>
            <a:rPr lang="en-US" sz="1400" kern="1200" dirty="0" err="1"/>
            <a:t>accesos</a:t>
          </a:r>
          <a:r>
            <a:rPr lang="en-US" sz="1400" kern="1200" dirty="0"/>
            <a:t> </a:t>
          </a:r>
          <a:r>
            <a:rPr lang="en-US" sz="1400" kern="1200" dirty="0" err="1"/>
            <a:t>rápidos</a:t>
          </a:r>
          <a:r>
            <a:rPr lang="en-US" sz="1400" kern="1200" dirty="0"/>
            <a:t>, pie de </a:t>
          </a:r>
          <a:r>
            <a:rPr lang="en-US" sz="1400" kern="1200" dirty="0" err="1"/>
            <a:t>página</a:t>
          </a:r>
          <a:r>
            <a:rPr lang="en-US" sz="1400" kern="1200" dirty="0"/>
            <a:t>.</a:t>
          </a:r>
        </a:p>
      </dsp:txBody>
      <dsp:txXfrm>
        <a:off x="0" y="3494384"/>
        <a:ext cx="8229600" cy="298080"/>
      </dsp:txXfrm>
    </dsp:sp>
    <dsp:sp modelId="{22266041-DF74-4DB6-8D5E-F3374EBDA01C}">
      <dsp:nvSpPr>
        <dsp:cNvPr id="0" name=""/>
        <dsp:cNvSpPr/>
      </dsp:nvSpPr>
      <dsp:spPr>
        <a:xfrm>
          <a:off x="0" y="3792464"/>
          <a:ext cx="8229600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Coherencia visual y de contenido: </a:t>
          </a:r>
        </a:p>
      </dsp:txBody>
      <dsp:txXfrm>
        <a:off x="21075" y="3813539"/>
        <a:ext cx="8187450" cy="389580"/>
      </dsp:txXfrm>
    </dsp:sp>
    <dsp:sp modelId="{CF680B44-5F05-4E81-A898-142A00316BBD}">
      <dsp:nvSpPr>
        <dsp:cNvPr id="0" name=""/>
        <dsp:cNvSpPr/>
      </dsp:nvSpPr>
      <dsp:spPr>
        <a:xfrm>
          <a:off x="0" y="4224194"/>
          <a:ext cx="8229600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400" kern="1200"/>
            <a:t>clave para profesionalismo y claridad.</a:t>
          </a:r>
        </a:p>
      </dsp:txBody>
      <dsp:txXfrm>
        <a:off x="0" y="4224194"/>
        <a:ext cx="8229600" cy="2980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EBAE64-D9E0-4F10-9BB7-E77F013EC1D5}">
      <dsp:nvSpPr>
        <dsp:cNvPr id="0" name=""/>
        <dsp:cNvSpPr/>
      </dsp:nvSpPr>
      <dsp:spPr>
        <a:xfrm>
          <a:off x="0" y="43491"/>
          <a:ext cx="8229600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400" kern="1200" dirty="0"/>
            <a:t>Básico / Genérico</a:t>
          </a:r>
          <a:endParaRPr lang="en-US" sz="1400" kern="1200" dirty="0"/>
        </a:p>
      </dsp:txBody>
      <dsp:txXfrm>
        <a:off x="16392" y="59883"/>
        <a:ext cx="8196816" cy="303006"/>
      </dsp:txXfrm>
    </dsp:sp>
    <dsp:sp modelId="{857C2066-4405-4DDB-BF78-B7F9A6E7415E}">
      <dsp:nvSpPr>
        <dsp:cNvPr id="0" name=""/>
        <dsp:cNvSpPr/>
      </dsp:nvSpPr>
      <dsp:spPr>
        <a:xfrm>
          <a:off x="0" y="379281"/>
          <a:ext cx="8229600" cy="1506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1100" kern="1200" dirty="0"/>
            <a:t>Inicio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1100" kern="1200" dirty="0"/>
            <a:t>Sobre nosotros / Quiénes somos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1100" kern="1200" dirty="0"/>
            <a:t>Servicios / Productos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1100" kern="1200" dirty="0"/>
            <a:t>Blog / Noticias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1100" kern="1200" dirty="0"/>
            <a:t>Galería / Portafolio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1100" kern="1200" dirty="0"/>
            <a:t>Testimonios / Clientes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1100" kern="1200" dirty="0"/>
            <a:t>Preguntas Frecuentes (FAQ)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1100" kern="1200" dirty="0"/>
            <a:t>Contacto</a:t>
          </a:r>
        </a:p>
      </dsp:txBody>
      <dsp:txXfrm>
        <a:off x="0" y="379281"/>
        <a:ext cx="8229600" cy="1506960"/>
      </dsp:txXfrm>
    </dsp:sp>
    <dsp:sp modelId="{BD253C68-EC3B-4A64-A458-750B27247EF4}">
      <dsp:nvSpPr>
        <dsp:cNvPr id="0" name=""/>
        <dsp:cNvSpPr/>
      </dsp:nvSpPr>
      <dsp:spPr>
        <a:xfrm>
          <a:off x="0" y="1886241"/>
          <a:ext cx="8229600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Proyecto / Congreso / Grupo de Investigación</a:t>
          </a:r>
          <a:endParaRPr lang="en-US" sz="1400" kern="1200" dirty="0"/>
        </a:p>
      </dsp:txBody>
      <dsp:txXfrm>
        <a:off x="16392" y="1902633"/>
        <a:ext cx="8196816" cy="303006"/>
      </dsp:txXfrm>
    </dsp:sp>
    <dsp:sp modelId="{309F9C95-86B5-4C19-8AED-006B6BEBC08A}">
      <dsp:nvSpPr>
        <dsp:cNvPr id="0" name=""/>
        <dsp:cNvSpPr/>
      </dsp:nvSpPr>
      <dsp:spPr>
        <a:xfrm>
          <a:off x="0" y="2222031"/>
          <a:ext cx="8229600" cy="2260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1100" kern="1200" dirty="0"/>
            <a:t>Inicio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1100" kern="1200" dirty="0"/>
            <a:t>Acerca del proyecto / congreso / grupo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1100" kern="1200" dirty="0"/>
            <a:t>Comité organizador / Investigadores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100" kern="1200" dirty="0"/>
            <a:t>Ejes temáticos / Líneas de investigación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1100" kern="1200" dirty="0"/>
            <a:t>Programa / Cronograma / Calendario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1100" kern="1200" dirty="0"/>
            <a:t>Ponentes / Conferencistas / Publicaciones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1100" kern="1200" dirty="0"/>
            <a:t>Inscripción / Registro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1100" kern="1200" dirty="0"/>
            <a:t>Convocatoria / Envío de trabajos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1100" kern="1200" dirty="0"/>
            <a:t>Resultados / Aceptación de ponencias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1100" kern="1200" dirty="0"/>
            <a:t>Contacto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1100" kern="1200" dirty="0"/>
            <a:t>Preguntas frecuentes (FAQ)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1100" kern="1200" dirty="0"/>
            <a:t>Patrocinadores / Colaboradores</a:t>
          </a:r>
        </a:p>
      </dsp:txBody>
      <dsp:txXfrm>
        <a:off x="0" y="2222031"/>
        <a:ext cx="8229600" cy="22604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6187D9-6D38-4F0C-8F94-82B086B99290}">
      <dsp:nvSpPr>
        <dsp:cNvPr id="0" name=""/>
        <dsp:cNvSpPr/>
      </dsp:nvSpPr>
      <dsp:spPr>
        <a:xfrm>
          <a:off x="0" y="1464"/>
          <a:ext cx="8229600" cy="6238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865D5F-2F83-4E90-8397-017C2B4D09AF}">
      <dsp:nvSpPr>
        <dsp:cNvPr id="0" name=""/>
        <dsp:cNvSpPr/>
      </dsp:nvSpPr>
      <dsp:spPr>
        <a:xfrm>
          <a:off x="188719" y="141834"/>
          <a:ext cx="343126" cy="3431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DBC6E8-46EC-4208-B27B-43C2CE52E351}">
      <dsp:nvSpPr>
        <dsp:cNvPr id="0" name=""/>
        <dsp:cNvSpPr/>
      </dsp:nvSpPr>
      <dsp:spPr>
        <a:xfrm>
          <a:off x="720566" y="1464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Traer textos definitivos (revisados, sin errores</a:t>
          </a:r>
          <a:r>
            <a:rPr lang="es-EC" sz="1900" kern="1200"/>
            <a:t>, título, subtítulo, párrafos</a:t>
          </a:r>
          <a:r>
            <a:rPr lang="en-US" sz="1900" kern="1200"/>
            <a:t>).</a:t>
          </a:r>
        </a:p>
      </dsp:txBody>
      <dsp:txXfrm>
        <a:off x="720566" y="1464"/>
        <a:ext cx="7509033" cy="623866"/>
      </dsp:txXfrm>
    </dsp:sp>
    <dsp:sp modelId="{BA9B7A43-59A3-4AA6-A774-1A8A95F5E112}">
      <dsp:nvSpPr>
        <dsp:cNvPr id="0" name=""/>
        <dsp:cNvSpPr/>
      </dsp:nvSpPr>
      <dsp:spPr>
        <a:xfrm>
          <a:off x="0" y="781297"/>
          <a:ext cx="8229600" cy="6238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B3E5E6-D9C4-467C-95DA-A4E0FD3A1B6D}">
      <dsp:nvSpPr>
        <dsp:cNvPr id="0" name=""/>
        <dsp:cNvSpPr/>
      </dsp:nvSpPr>
      <dsp:spPr>
        <a:xfrm>
          <a:off x="188719" y="921667"/>
          <a:ext cx="343126" cy="3431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DAD22D-9A31-4655-8627-A4FB13C1D3B7}">
      <dsp:nvSpPr>
        <dsp:cNvPr id="0" name=""/>
        <dsp:cNvSpPr/>
      </dsp:nvSpPr>
      <dsp:spPr>
        <a:xfrm>
          <a:off x="720566" y="781297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Fotografías en alta calidad y buena resolución.</a:t>
          </a:r>
        </a:p>
      </dsp:txBody>
      <dsp:txXfrm>
        <a:off x="720566" y="781297"/>
        <a:ext cx="7509033" cy="623866"/>
      </dsp:txXfrm>
    </dsp:sp>
    <dsp:sp modelId="{A057B342-B6C0-4B0D-B1AA-CBD5FF8C5501}">
      <dsp:nvSpPr>
        <dsp:cNvPr id="0" name=""/>
        <dsp:cNvSpPr/>
      </dsp:nvSpPr>
      <dsp:spPr>
        <a:xfrm>
          <a:off x="0" y="1561131"/>
          <a:ext cx="8229600" cy="6238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6A5309-9033-4051-AA78-9391EB3F74E4}">
      <dsp:nvSpPr>
        <dsp:cNvPr id="0" name=""/>
        <dsp:cNvSpPr/>
      </dsp:nvSpPr>
      <dsp:spPr>
        <a:xfrm>
          <a:off x="188719" y="1701501"/>
          <a:ext cx="343126" cy="3431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A7B48A-368F-4E17-B5BF-521EE1B143F0}">
      <dsp:nvSpPr>
        <dsp:cNvPr id="0" name=""/>
        <dsp:cNvSpPr/>
      </dsp:nvSpPr>
      <dsp:spPr>
        <a:xfrm>
          <a:off x="720566" y="1561131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Logos institucionales en PNG o SVG.</a:t>
          </a:r>
        </a:p>
      </dsp:txBody>
      <dsp:txXfrm>
        <a:off x="720566" y="1561131"/>
        <a:ext cx="7509033" cy="623866"/>
      </dsp:txXfrm>
    </dsp:sp>
    <dsp:sp modelId="{B83BA31D-6779-4D5B-82AD-21EF6605F851}">
      <dsp:nvSpPr>
        <dsp:cNvPr id="0" name=""/>
        <dsp:cNvSpPr/>
      </dsp:nvSpPr>
      <dsp:spPr>
        <a:xfrm>
          <a:off x="0" y="2340964"/>
          <a:ext cx="8229600" cy="6238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AAF9ED-F0D0-4AFD-A23A-A448BED54D26}">
      <dsp:nvSpPr>
        <dsp:cNvPr id="0" name=""/>
        <dsp:cNvSpPr/>
      </dsp:nvSpPr>
      <dsp:spPr>
        <a:xfrm>
          <a:off x="188719" y="2481334"/>
          <a:ext cx="343126" cy="3431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335F01-0FD3-40BF-A613-853586B1853D}">
      <dsp:nvSpPr>
        <dsp:cNvPr id="0" name=""/>
        <dsp:cNvSpPr/>
      </dsp:nvSpPr>
      <dsp:spPr>
        <a:xfrm>
          <a:off x="720566" y="2340964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Documentos PDF para descarga.</a:t>
          </a:r>
        </a:p>
      </dsp:txBody>
      <dsp:txXfrm>
        <a:off x="720566" y="2340964"/>
        <a:ext cx="7509033" cy="623866"/>
      </dsp:txXfrm>
    </dsp:sp>
    <dsp:sp modelId="{A89BD203-8F27-4113-ABE1-9033728DAC0C}">
      <dsp:nvSpPr>
        <dsp:cNvPr id="0" name=""/>
        <dsp:cNvSpPr/>
      </dsp:nvSpPr>
      <dsp:spPr>
        <a:xfrm>
          <a:off x="0" y="3120798"/>
          <a:ext cx="8229600" cy="6238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DCD504-975D-418D-86F4-F0EFCDFEF3AE}">
      <dsp:nvSpPr>
        <dsp:cNvPr id="0" name=""/>
        <dsp:cNvSpPr/>
      </dsp:nvSpPr>
      <dsp:spPr>
        <a:xfrm>
          <a:off x="188719" y="3261168"/>
          <a:ext cx="343126" cy="34312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0D2EF9-0541-442E-830D-57D575AE9A79}">
      <dsp:nvSpPr>
        <dsp:cNvPr id="0" name=""/>
        <dsp:cNvSpPr/>
      </dsp:nvSpPr>
      <dsp:spPr>
        <a:xfrm>
          <a:off x="720566" y="3120798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Videos o enlaces multimedia para </a:t>
          </a:r>
          <a:r>
            <a:rPr lang="es-EC" sz="1900" kern="1200"/>
            <a:t>insertar desde su enlace en youtube</a:t>
          </a:r>
          <a:r>
            <a:rPr lang="en-US" sz="1900" kern="1200"/>
            <a:t>.</a:t>
          </a:r>
        </a:p>
      </dsp:txBody>
      <dsp:txXfrm>
        <a:off x="720566" y="3120798"/>
        <a:ext cx="7509033" cy="623866"/>
      </dsp:txXfrm>
    </dsp:sp>
    <dsp:sp modelId="{C9F24094-E407-4F8B-86AC-8FB767EC88E4}">
      <dsp:nvSpPr>
        <dsp:cNvPr id="0" name=""/>
        <dsp:cNvSpPr/>
      </dsp:nvSpPr>
      <dsp:spPr>
        <a:xfrm>
          <a:off x="0" y="3900632"/>
          <a:ext cx="8229600" cy="6238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CDEB83-39B4-404C-8817-9DFFF6EAE774}">
      <dsp:nvSpPr>
        <dsp:cNvPr id="0" name=""/>
        <dsp:cNvSpPr/>
      </dsp:nvSpPr>
      <dsp:spPr>
        <a:xfrm>
          <a:off x="188719" y="4041002"/>
          <a:ext cx="343126" cy="34312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1B8855-BD4C-4261-B13B-5F30C55B7810}">
      <dsp:nvSpPr>
        <dsp:cNvPr id="0" name=""/>
        <dsp:cNvSpPr/>
      </dsp:nvSpPr>
      <dsp:spPr>
        <a:xfrm>
          <a:off x="720566" y="3900632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Organizar</a:t>
          </a:r>
          <a:r>
            <a:rPr lang="en-US" sz="1900" kern="1200" dirty="0"/>
            <a:t> </a:t>
          </a:r>
          <a:r>
            <a:rPr lang="en-US" sz="1900" kern="1200" dirty="0" err="1"/>
            <a:t>todo</a:t>
          </a:r>
          <a:r>
            <a:rPr lang="en-US" sz="1900" kern="1200" dirty="0"/>
            <a:t> </a:t>
          </a:r>
          <a:r>
            <a:rPr lang="en-US" sz="1900" kern="1200" dirty="0" err="1"/>
            <a:t>en</a:t>
          </a:r>
          <a:r>
            <a:rPr lang="en-US" sz="1900" kern="1200" dirty="0"/>
            <a:t> </a:t>
          </a:r>
          <a:r>
            <a:rPr lang="en-US" sz="1900" kern="1200" dirty="0" err="1"/>
            <a:t>carpeta</a:t>
          </a:r>
          <a:r>
            <a:rPr lang="en-US" sz="1900" kern="1200" dirty="0"/>
            <a:t> Drive/Dropbox/Correo </a:t>
          </a:r>
          <a:r>
            <a:rPr lang="en-US" sz="1900" kern="1200" dirty="0" err="1"/>
            <a:t>por</a:t>
          </a:r>
          <a:r>
            <a:rPr lang="en-US" sz="1900" kern="1200" dirty="0"/>
            <a:t> </a:t>
          </a:r>
          <a:r>
            <a:rPr lang="en-US" sz="1900" kern="1200" dirty="0" err="1"/>
            <a:t>secciones</a:t>
          </a:r>
          <a:r>
            <a:rPr lang="en-US" sz="1900" kern="1200" dirty="0"/>
            <a:t> del sitio.</a:t>
          </a:r>
        </a:p>
      </dsp:txBody>
      <dsp:txXfrm>
        <a:off x="720566" y="3900632"/>
        <a:ext cx="7509033" cy="6238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EBAE64-D9E0-4F10-9BB7-E77F013EC1D5}">
      <dsp:nvSpPr>
        <dsp:cNvPr id="0" name=""/>
        <dsp:cNvSpPr/>
      </dsp:nvSpPr>
      <dsp:spPr>
        <a:xfrm>
          <a:off x="0" y="16176"/>
          <a:ext cx="8229600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200" kern="1200"/>
            <a:t>Wordpress</a:t>
          </a:r>
          <a:endParaRPr lang="en-US" sz="2200" kern="1200"/>
        </a:p>
      </dsp:txBody>
      <dsp:txXfrm>
        <a:off x="25759" y="41935"/>
        <a:ext cx="8178082" cy="476152"/>
      </dsp:txXfrm>
    </dsp:sp>
    <dsp:sp modelId="{857C2066-4405-4DDB-BF78-B7F9A6E7415E}">
      <dsp:nvSpPr>
        <dsp:cNvPr id="0" name=""/>
        <dsp:cNvSpPr/>
      </dsp:nvSpPr>
      <dsp:spPr>
        <a:xfrm>
          <a:off x="0" y="543846"/>
          <a:ext cx="8229600" cy="23225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Panel de administración: 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escritorio, páginas, entradas, medios.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Entradas vs. Páginas: 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dinámico vs. estático.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Plugins, Widgets y Shortcodes: 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700" kern="1200"/>
            <a:t>Plugins: Añaden funciones extra al sitio (como formularios o tiendas).</a:t>
          </a:r>
          <a:endParaRPr lang="en-US" sz="1700" kern="120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700" kern="1200"/>
            <a:t>Widgets: Bloques que se colocan en zonas como la barra lateral. </a:t>
          </a:r>
          <a:endParaRPr lang="en-US" sz="1700" kern="120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700" kern="1200"/>
            <a:t>Shortcodes: Códigos cortos que insertan funciones o contenido en una página.</a:t>
          </a:r>
          <a:endParaRPr lang="en-US" sz="1700" kern="1200"/>
        </a:p>
      </dsp:txBody>
      <dsp:txXfrm>
        <a:off x="0" y="543846"/>
        <a:ext cx="8229600" cy="2322540"/>
      </dsp:txXfrm>
    </dsp:sp>
    <dsp:sp modelId="{BD253C68-EC3B-4A64-A458-750B27247EF4}">
      <dsp:nvSpPr>
        <dsp:cNvPr id="0" name=""/>
        <dsp:cNvSpPr/>
      </dsp:nvSpPr>
      <dsp:spPr>
        <a:xfrm>
          <a:off x="0" y="2866386"/>
          <a:ext cx="8229600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/>
            <a:t>Elementor</a:t>
          </a:r>
          <a:endParaRPr lang="en-US" sz="2200" kern="1200"/>
        </a:p>
      </dsp:txBody>
      <dsp:txXfrm>
        <a:off x="25759" y="2892145"/>
        <a:ext cx="8178082" cy="476152"/>
      </dsp:txXfrm>
    </dsp:sp>
    <dsp:sp modelId="{309F9C95-86B5-4C19-8AED-006B6BEBC08A}">
      <dsp:nvSpPr>
        <dsp:cNvPr id="0" name=""/>
        <dsp:cNvSpPr/>
      </dsp:nvSpPr>
      <dsp:spPr>
        <a:xfrm>
          <a:off x="0" y="3394056"/>
          <a:ext cx="8229600" cy="1115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C" sz="1700" kern="1200" dirty="0"/>
            <a:t>Para construcción drag and </a:t>
          </a:r>
          <a:r>
            <a:rPr lang="es-EC" sz="1700" kern="1200" dirty="0" err="1"/>
            <a:t>drop</a:t>
          </a:r>
          <a:r>
            <a:rPr lang="es-EC" sz="1700" kern="1200" dirty="0"/>
            <a:t> de</a:t>
          </a:r>
          <a:r>
            <a:rPr lang="en-US" sz="1700" kern="1200" dirty="0"/>
            <a:t> </a:t>
          </a:r>
          <a:r>
            <a:rPr lang="en-US" sz="1700" kern="1200" dirty="0" err="1"/>
            <a:t>secciones</a:t>
          </a:r>
          <a:r>
            <a:rPr lang="en-US" sz="1700" kern="1200" dirty="0"/>
            <a:t>, </a:t>
          </a:r>
          <a:r>
            <a:rPr lang="en-US" sz="1700" kern="1200" dirty="0" err="1"/>
            <a:t>columnas</a:t>
          </a:r>
          <a:r>
            <a:rPr lang="en-US" sz="1700" kern="1200" dirty="0"/>
            <a:t>, widgets (</a:t>
          </a:r>
          <a:r>
            <a:rPr lang="en-US" sz="1700" kern="1200" dirty="0" err="1"/>
            <a:t>texto</a:t>
          </a:r>
          <a:r>
            <a:rPr lang="en-US" sz="1700" kern="1200" dirty="0"/>
            <a:t>, imagen, </a:t>
          </a:r>
          <a:r>
            <a:rPr lang="en-US" sz="1700" kern="1200" dirty="0" err="1"/>
            <a:t>botones</a:t>
          </a:r>
          <a:r>
            <a:rPr lang="en-US" sz="1700" kern="1200" dirty="0"/>
            <a:t>).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Edición responsiva para móvil/tableta/escritorio.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Publicar y actualizar contenido fácilmente.</a:t>
          </a:r>
        </a:p>
      </dsp:txBody>
      <dsp:txXfrm>
        <a:off x="0" y="3394056"/>
        <a:ext cx="8229600" cy="11157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77B24A-1E4B-4DA6-911B-AE7760BD29BE}">
      <dsp:nvSpPr>
        <dsp:cNvPr id="0" name=""/>
        <dsp:cNvSpPr/>
      </dsp:nvSpPr>
      <dsp:spPr>
        <a:xfrm>
          <a:off x="426530" y="28723"/>
          <a:ext cx="976563" cy="97656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539D16-2A48-44AA-942A-FE1A14E545F3}">
      <dsp:nvSpPr>
        <dsp:cNvPr id="0" name=""/>
        <dsp:cNvSpPr/>
      </dsp:nvSpPr>
      <dsp:spPr>
        <a:xfrm>
          <a:off x="631609" y="233801"/>
          <a:ext cx="566406" cy="56640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D433C5-9834-497A-BBA9-1F7157D2BBF6}">
      <dsp:nvSpPr>
        <dsp:cNvPr id="0" name=""/>
        <dsp:cNvSpPr/>
      </dsp:nvSpPr>
      <dsp:spPr>
        <a:xfrm>
          <a:off x="1612357" y="28723"/>
          <a:ext cx="2301898" cy="97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Editor visual con bloques arrastrables.</a:t>
          </a:r>
        </a:p>
      </dsp:txBody>
      <dsp:txXfrm>
        <a:off x="1612357" y="28723"/>
        <a:ext cx="2301898" cy="976563"/>
      </dsp:txXfrm>
    </dsp:sp>
    <dsp:sp modelId="{E641CF7D-345D-4A93-9A0E-A01C6D7FB5A8}">
      <dsp:nvSpPr>
        <dsp:cNvPr id="0" name=""/>
        <dsp:cNvSpPr/>
      </dsp:nvSpPr>
      <dsp:spPr>
        <a:xfrm>
          <a:off x="4315344" y="28723"/>
          <a:ext cx="976563" cy="97656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E4C10A-77F7-42DD-B43A-E22854230588}">
      <dsp:nvSpPr>
        <dsp:cNvPr id="0" name=""/>
        <dsp:cNvSpPr/>
      </dsp:nvSpPr>
      <dsp:spPr>
        <a:xfrm>
          <a:off x="4520422" y="233801"/>
          <a:ext cx="566406" cy="56640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AF9D38-C92E-46C3-B51A-38B9901A8024}">
      <dsp:nvSpPr>
        <dsp:cNvPr id="0" name=""/>
        <dsp:cNvSpPr/>
      </dsp:nvSpPr>
      <dsp:spPr>
        <a:xfrm>
          <a:off x="5501170" y="28723"/>
          <a:ext cx="2301898" cy="97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Secciones, columnas, widgets.</a:t>
          </a:r>
        </a:p>
      </dsp:txBody>
      <dsp:txXfrm>
        <a:off x="5501170" y="28723"/>
        <a:ext cx="2301898" cy="976563"/>
      </dsp:txXfrm>
    </dsp:sp>
    <dsp:sp modelId="{BE5E156F-48A7-46C4-BA41-D9849EE656E2}">
      <dsp:nvSpPr>
        <dsp:cNvPr id="0" name=""/>
        <dsp:cNvSpPr/>
      </dsp:nvSpPr>
      <dsp:spPr>
        <a:xfrm>
          <a:off x="426530" y="1774700"/>
          <a:ext cx="976563" cy="97656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2921D-BBC9-4C58-991E-3B5DD514E1C6}">
      <dsp:nvSpPr>
        <dsp:cNvPr id="0" name=""/>
        <dsp:cNvSpPr/>
      </dsp:nvSpPr>
      <dsp:spPr>
        <a:xfrm>
          <a:off x="631609" y="1979778"/>
          <a:ext cx="566406" cy="56640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AB516B-9011-40AA-B304-ABC7026DDC5E}">
      <dsp:nvSpPr>
        <dsp:cNvPr id="0" name=""/>
        <dsp:cNvSpPr/>
      </dsp:nvSpPr>
      <dsp:spPr>
        <a:xfrm>
          <a:off x="1612357" y="1774700"/>
          <a:ext cx="2301898" cy="97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Edición de textos, imágenes, botones, videos.</a:t>
          </a:r>
        </a:p>
      </dsp:txBody>
      <dsp:txXfrm>
        <a:off x="1612357" y="1774700"/>
        <a:ext cx="2301898" cy="976563"/>
      </dsp:txXfrm>
    </dsp:sp>
    <dsp:sp modelId="{3F2FF166-2DB9-490D-BB10-277A35286A13}">
      <dsp:nvSpPr>
        <dsp:cNvPr id="0" name=""/>
        <dsp:cNvSpPr/>
      </dsp:nvSpPr>
      <dsp:spPr>
        <a:xfrm>
          <a:off x="4315344" y="1774700"/>
          <a:ext cx="976563" cy="97656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DC1CB0-8F81-42D0-BC91-B07AFFC1336B}">
      <dsp:nvSpPr>
        <dsp:cNvPr id="0" name=""/>
        <dsp:cNvSpPr/>
      </dsp:nvSpPr>
      <dsp:spPr>
        <a:xfrm>
          <a:off x="4520422" y="1979778"/>
          <a:ext cx="566406" cy="56640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E99611-445C-46AE-9640-0972D372C528}">
      <dsp:nvSpPr>
        <dsp:cNvPr id="0" name=""/>
        <dsp:cNvSpPr/>
      </dsp:nvSpPr>
      <dsp:spPr>
        <a:xfrm>
          <a:off x="5501170" y="1774700"/>
          <a:ext cx="2301898" cy="97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Modo adaptable (desktop, tablet, móvil).</a:t>
          </a:r>
        </a:p>
      </dsp:txBody>
      <dsp:txXfrm>
        <a:off x="5501170" y="1774700"/>
        <a:ext cx="2301898" cy="976563"/>
      </dsp:txXfrm>
    </dsp:sp>
    <dsp:sp modelId="{1B565327-F712-4718-8861-6EE9D4E17B56}">
      <dsp:nvSpPr>
        <dsp:cNvPr id="0" name=""/>
        <dsp:cNvSpPr/>
      </dsp:nvSpPr>
      <dsp:spPr>
        <a:xfrm>
          <a:off x="426530" y="3520676"/>
          <a:ext cx="976563" cy="97656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763FF5-9C64-4EB0-8474-D8C2D017DCF2}">
      <dsp:nvSpPr>
        <dsp:cNvPr id="0" name=""/>
        <dsp:cNvSpPr/>
      </dsp:nvSpPr>
      <dsp:spPr>
        <a:xfrm>
          <a:off x="631609" y="3725754"/>
          <a:ext cx="566406" cy="56640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6E159E-E103-4C13-8C63-531B421569E8}">
      <dsp:nvSpPr>
        <dsp:cNvPr id="0" name=""/>
        <dsp:cNvSpPr/>
      </dsp:nvSpPr>
      <dsp:spPr>
        <a:xfrm>
          <a:off x="1612357" y="3520676"/>
          <a:ext cx="2301898" cy="97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Publicar y actualizar contenido.</a:t>
          </a:r>
        </a:p>
      </dsp:txBody>
      <dsp:txXfrm>
        <a:off x="1612357" y="3520676"/>
        <a:ext cx="2301898" cy="9765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1D8B3E-58E8-4C3B-8C08-98D2CD6C09D8}">
      <dsp:nvSpPr>
        <dsp:cNvPr id="0" name=""/>
        <dsp:cNvSpPr/>
      </dsp:nvSpPr>
      <dsp:spPr>
        <a:xfrm>
          <a:off x="495061" y="645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Uso </a:t>
          </a:r>
          <a:r>
            <a:rPr lang="en-US" sz="1700" kern="1200" dirty="0" err="1"/>
            <a:t>correcto</a:t>
          </a:r>
          <a:r>
            <a:rPr lang="en-US" sz="1700" kern="1200" dirty="0"/>
            <a:t> de </a:t>
          </a:r>
          <a:r>
            <a:rPr lang="en-US" sz="1700" kern="1200" dirty="0" err="1"/>
            <a:t>encabezados</a:t>
          </a:r>
          <a:r>
            <a:rPr lang="es-EC" sz="1700" kern="1200" dirty="0"/>
            <a:t> títulos jerárquicos</a:t>
          </a:r>
          <a:r>
            <a:rPr lang="en-US" sz="1700" kern="1200" dirty="0"/>
            <a:t> (H1, H2, H3) para SEO y </a:t>
          </a:r>
          <a:r>
            <a:rPr lang="en-US" sz="1700" kern="1200" dirty="0" err="1"/>
            <a:t>accesibilidad</a:t>
          </a:r>
          <a:r>
            <a:rPr lang="en-US" sz="1700" kern="1200" dirty="0"/>
            <a:t>.</a:t>
          </a:r>
        </a:p>
      </dsp:txBody>
      <dsp:txXfrm>
        <a:off x="495061" y="645"/>
        <a:ext cx="2262336" cy="1357401"/>
      </dsp:txXfrm>
    </dsp:sp>
    <dsp:sp modelId="{18AA3E9D-7130-448A-8ACE-267D8B1F0507}">
      <dsp:nvSpPr>
        <dsp:cNvPr id="0" name=""/>
        <dsp:cNvSpPr/>
      </dsp:nvSpPr>
      <dsp:spPr>
        <a:xfrm>
          <a:off x="2983631" y="645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Nombres</a:t>
          </a:r>
          <a:r>
            <a:rPr lang="en-US" sz="1700" kern="1200" dirty="0"/>
            <a:t> de </a:t>
          </a:r>
          <a:r>
            <a:rPr lang="en-US" sz="1700" kern="1200" dirty="0" err="1"/>
            <a:t>archivos</a:t>
          </a:r>
          <a:r>
            <a:rPr lang="en-US" sz="1700" kern="1200" dirty="0"/>
            <a:t> </a:t>
          </a:r>
          <a:r>
            <a:rPr lang="en-US" sz="1700" kern="1200" dirty="0" err="1"/>
            <a:t>descriptivos</a:t>
          </a:r>
          <a:r>
            <a:rPr lang="en-US" sz="1700" kern="1200" dirty="0"/>
            <a:t>, ALT </a:t>
          </a:r>
          <a:r>
            <a:rPr lang="en-US" sz="1700" kern="1200" dirty="0" err="1"/>
            <a:t>en</a:t>
          </a:r>
          <a:r>
            <a:rPr lang="en-US" sz="1700" kern="1200" dirty="0"/>
            <a:t> </a:t>
          </a:r>
          <a:r>
            <a:rPr lang="en-US" sz="1700" kern="1200" dirty="0" err="1"/>
            <a:t>imágenes</a:t>
          </a:r>
          <a:r>
            <a:rPr lang="en-US" sz="1700" kern="1200" dirty="0"/>
            <a:t>.</a:t>
          </a:r>
        </a:p>
      </dsp:txBody>
      <dsp:txXfrm>
        <a:off x="2983631" y="645"/>
        <a:ext cx="2262336" cy="1357401"/>
      </dsp:txXfrm>
    </dsp:sp>
    <dsp:sp modelId="{ED02B924-1B3F-4632-8301-7B21497B3E2F}">
      <dsp:nvSpPr>
        <dsp:cNvPr id="0" name=""/>
        <dsp:cNvSpPr/>
      </dsp:nvSpPr>
      <dsp:spPr>
        <a:xfrm>
          <a:off x="5472201" y="645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Coherencia</a:t>
          </a:r>
          <a:r>
            <a:rPr lang="en-US" sz="1700" kern="1200" dirty="0"/>
            <a:t> visual: </a:t>
          </a:r>
          <a:r>
            <a:rPr lang="en-US" sz="1700" kern="1200" dirty="0" err="1"/>
            <a:t>colores</a:t>
          </a:r>
          <a:r>
            <a:rPr lang="en-US" sz="1700" kern="1200" dirty="0"/>
            <a:t>, </a:t>
          </a:r>
          <a:r>
            <a:rPr lang="en-US" sz="1700" kern="1200" dirty="0" err="1"/>
            <a:t>tipografías</a:t>
          </a:r>
          <a:r>
            <a:rPr lang="en-US" sz="1700" kern="1200" dirty="0"/>
            <a:t>, </a:t>
          </a:r>
          <a:r>
            <a:rPr lang="en-US" sz="1700" kern="1200" dirty="0" err="1"/>
            <a:t>márgenes</a:t>
          </a:r>
          <a:r>
            <a:rPr lang="en-US" sz="1700" kern="1200" dirty="0"/>
            <a:t>.</a:t>
          </a:r>
        </a:p>
      </dsp:txBody>
      <dsp:txXfrm>
        <a:off x="5472201" y="645"/>
        <a:ext cx="2262336" cy="1357401"/>
      </dsp:txXfrm>
    </dsp:sp>
    <dsp:sp modelId="{3C227010-B213-48CF-8DDB-28E6B6382D6A}">
      <dsp:nvSpPr>
        <dsp:cNvPr id="0" name=""/>
        <dsp:cNvSpPr/>
      </dsp:nvSpPr>
      <dsp:spPr>
        <a:xfrm>
          <a:off x="495061" y="1584280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Respaldo</a:t>
          </a:r>
          <a:r>
            <a:rPr lang="en-US" sz="1700" kern="1200" dirty="0"/>
            <a:t> del sitio antes de </a:t>
          </a:r>
          <a:r>
            <a:rPr lang="en-US" sz="1700" kern="1200" dirty="0" err="1"/>
            <a:t>cambios</a:t>
          </a:r>
          <a:r>
            <a:rPr lang="en-US" sz="1700" kern="1200" dirty="0"/>
            <a:t> </a:t>
          </a:r>
          <a:r>
            <a:rPr lang="en-US" sz="1700" kern="1200" dirty="0" err="1"/>
            <a:t>importantes</a:t>
          </a:r>
          <a:r>
            <a:rPr lang="en-US" sz="1700" kern="1200" dirty="0"/>
            <a:t>.</a:t>
          </a:r>
        </a:p>
      </dsp:txBody>
      <dsp:txXfrm>
        <a:off x="495061" y="1584280"/>
        <a:ext cx="2262336" cy="1357401"/>
      </dsp:txXfrm>
    </dsp:sp>
    <dsp:sp modelId="{1FC87228-A3FA-4F49-9559-6826C77A2240}">
      <dsp:nvSpPr>
        <dsp:cNvPr id="0" name=""/>
        <dsp:cNvSpPr/>
      </dsp:nvSpPr>
      <dsp:spPr>
        <a:xfrm>
          <a:off x="2983631" y="1584280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Optimización de la velocidad de carga</a:t>
          </a:r>
          <a:endParaRPr lang="en-US" sz="1700" kern="1200" dirty="0"/>
        </a:p>
      </dsp:txBody>
      <dsp:txXfrm>
        <a:off x="2983631" y="1584280"/>
        <a:ext cx="2262336" cy="1357401"/>
      </dsp:txXfrm>
    </dsp:sp>
    <dsp:sp modelId="{51159101-F8AE-44CC-A751-948581C01036}">
      <dsp:nvSpPr>
        <dsp:cNvPr id="0" name=""/>
        <dsp:cNvSpPr/>
      </dsp:nvSpPr>
      <dsp:spPr>
        <a:xfrm>
          <a:off x="5472201" y="1584280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No recargar las páginas de texto o imágenes innecesarias.</a:t>
          </a:r>
          <a:endParaRPr lang="en-US" sz="1700" kern="1200" dirty="0"/>
        </a:p>
      </dsp:txBody>
      <dsp:txXfrm>
        <a:off x="5472201" y="1584280"/>
        <a:ext cx="2262336" cy="1357401"/>
      </dsp:txXfrm>
    </dsp:sp>
    <dsp:sp modelId="{08856ED8-9F70-41ED-81F6-4F1DB26E620F}">
      <dsp:nvSpPr>
        <dsp:cNvPr id="0" name=""/>
        <dsp:cNvSpPr/>
      </dsp:nvSpPr>
      <dsp:spPr>
        <a:xfrm>
          <a:off x="495061" y="3167916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Imágenes optimizadas (menos de 1 MB).</a:t>
          </a:r>
          <a:endParaRPr lang="en-US" sz="1700" kern="1200" dirty="0"/>
        </a:p>
      </dsp:txBody>
      <dsp:txXfrm>
        <a:off x="495061" y="3167916"/>
        <a:ext cx="2262336" cy="1357401"/>
      </dsp:txXfrm>
    </dsp:sp>
    <dsp:sp modelId="{984E65A0-3278-4594-8E4C-FE654BFE7A70}">
      <dsp:nvSpPr>
        <dsp:cNvPr id="0" name=""/>
        <dsp:cNvSpPr/>
      </dsp:nvSpPr>
      <dsp:spPr>
        <a:xfrm>
          <a:off x="2983631" y="3167916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Enlaces internos y externos relevantes</a:t>
          </a:r>
          <a:endParaRPr lang="en-US" sz="1700" kern="1200" dirty="0"/>
        </a:p>
      </dsp:txBody>
      <dsp:txXfrm>
        <a:off x="2983631" y="3167916"/>
        <a:ext cx="2262336" cy="1357401"/>
      </dsp:txXfrm>
    </dsp:sp>
    <dsp:sp modelId="{9EB5FD6C-8B2E-4FAC-97E0-399E2CC13BC4}">
      <dsp:nvSpPr>
        <dsp:cNvPr id="0" name=""/>
        <dsp:cNvSpPr/>
      </dsp:nvSpPr>
      <dsp:spPr>
        <a:xfrm>
          <a:off x="5472201" y="3167916"/>
          <a:ext cx="2262336" cy="13574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Verifica el sitio en móviles y tabletas.</a:t>
          </a:r>
          <a:endParaRPr lang="en-US" sz="1700" kern="1200" dirty="0"/>
        </a:p>
      </dsp:txBody>
      <dsp:txXfrm>
        <a:off x="5472201" y="3167916"/>
        <a:ext cx="2262336" cy="135740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DE829-33CE-43AA-8613-9204DD68F71C}">
      <dsp:nvSpPr>
        <dsp:cNvPr id="0" name=""/>
        <dsp:cNvSpPr/>
      </dsp:nvSpPr>
      <dsp:spPr>
        <a:xfrm>
          <a:off x="426530" y="28723"/>
          <a:ext cx="976563" cy="97656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91D469-B8C4-4855-BEDA-80A680547EB1}">
      <dsp:nvSpPr>
        <dsp:cNvPr id="0" name=""/>
        <dsp:cNvSpPr/>
      </dsp:nvSpPr>
      <dsp:spPr>
        <a:xfrm>
          <a:off x="631609" y="233801"/>
          <a:ext cx="566406" cy="56640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687611-02E0-4CC6-B09E-BDA2709D80A5}">
      <dsp:nvSpPr>
        <dsp:cNvPr id="0" name=""/>
        <dsp:cNvSpPr/>
      </dsp:nvSpPr>
      <dsp:spPr>
        <a:xfrm>
          <a:off x="1612357" y="28723"/>
          <a:ext cx="2301898" cy="97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Revisión de contenido.</a:t>
          </a:r>
          <a:endParaRPr lang="en-US" sz="1900" kern="1200"/>
        </a:p>
      </dsp:txBody>
      <dsp:txXfrm>
        <a:off x="1612357" y="28723"/>
        <a:ext cx="2301898" cy="976563"/>
      </dsp:txXfrm>
    </dsp:sp>
    <dsp:sp modelId="{D3B75E94-5F13-408A-82E4-EB9C30248B3F}">
      <dsp:nvSpPr>
        <dsp:cNvPr id="0" name=""/>
        <dsp:cNvSpPr/>
      </dsp:nvSpPr>
      <dsp:spPr>
        <a:xfrm>
          <a:off x="4315344" y="28723"/>
          <a:ext cx="976563" cy="97656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3752DD-8924-4174-9734-7D39B26A0722}">
      <dsp:nvSpPr>
        <dsp:cNvPr id="0" name=""/>
        <dsp:cNvSpPr/>
      </dsp:nvSpPr>
      <dsp:spPr>
        <a:xfrm>
          <a:off x="4520422" y="233801"/>
          <a:ext cx="566406" cy="56640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BBB877-8808-4B4C-A848-2D5112FF585E}">
      <dsp:nvSpPr>
        <dsp:cNvPr id="0" name=""/>
        <dsp:cNvSpPr/>
      </dsp:nvSpPr>
      <dsp:spPr>
        <a:xfrm>
          <a:off x="5501170" y="28723"/>
          <a:ext cx="2301898" cy="97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Revisar formularios de contacto y protección contra spam.</a:t>
          </a:r>
        </a:p>
      </dsp:txBody>
      <dsp:txXfrm>
        <a:off x="5501170" y="28723"/>
        <a:ext cx="2301898" cy="976563"/>
      </dsp:txXfrm>
    </dsp:sp>
    <dsp:sp modelId="{3A261122-5B92-44CA-9431-1D3A9E64139E}">
      <dsp:nvSpPr>
        <dsp:cNvPr id="0" name=""/>
        <dsp:cNvSpPr/>
      </dsp:nvSpPr>
      <dsp:spPr>
        <a:xfrm>
          <a:off x="426530" y="1774700"/>
          <a:ext cx="976563" cy="97656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1386FD-8550-485F-A423-0915D1477207}">
      <dsp:nvSpPr>
        <dsp:cNvPr id="0" name=""/>
        <dsp:cNvSpPr/>
      </dsp:nvSpPr>
      <dsp:spPr>
        <a:xfrm>
          <a:off x="631609" y="1979778"/>
          <a:ext cx="566406" cy="56640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4CFB04-BB51-40AC-BA50-EB24A48832F2}">
      <dsp:nvSpPr>
        <dsp:cNvPr id="0" name=""/>
        <dsp:cNvSpPr/>
      </dsp:nvSpPr>
      <dsp:spPr>
        <a:xfrm>
          <a:off x="1612357" y="1774700"/>
          <a:ext cx="2301898" cy="97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Supervisión regular del estado del sitio.</a:t>
          </a:r>
        </a:p>
      </dsp:txBody>
      <dsp:txXfrm>
        <a:off x="1612357" y="1774700"/>
        <a:ext cx="2301898" cy="976563"/>
      </dsp:txXfrm>
    </dsp:sp>
    <dsp:sp modelId="{6AF412CB-6D48-4FE9-BC98-893E9D6D1535}">
      <dsp:nvSpPr>
        <dsp:cNvPr id="0" name=""/>
        <dsp:cNvSpPr/>
      </dsp:nvSpPr>
      <dsp:spPr>
        <a:xfrm>
          <a:off x="4315344" y="1774700"/>
          <a:ext cx="976563" cy="97656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4DE071-97D4-4573-85A3-2601F488463C}">
      <dsp:nvSpPr>
        <dsp:cNvPr id="0" name=""/>
        <dsp:cNvSpPr/>
      </dsp:nvSpPr>
      <dsp:spPr>
        <a:xfrm>
          <a:off x="4520422" y="1979778"/>
          <a:ext cx="566406" cy="56640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A806D9-0436-4326-93FD-942555BE5F58}">
      <dsp:nvSpPr>
        <dsp:cNvPr id="0" name=""/>
        <dsp:cNvSpPr/>
      </dsp:nvSpPr>
      <dsp:spPr>
        <a:xfrm>
          <a:off x="5501170" y="1774700"/>
          <a:ext cx="2301898" cy="97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Realiza copias de seguridad de la información</a:t>
          </a:r>
          <a:endParaRPr lang="en-US" sz="1900" kern="1200"/>
        </a:p>
      </dsp:txBody>
      <dsp:txXfrm>
        <a:off x="5501170" y="1774700"/>
        <a:ext cx="2301898" cy="976563"/>
      </dsp:txXfrm>
    </dsp:sp>
    <dsp:sp modelId="{1B28DBF0-5E6C-437C-8098-646288B4DC34}">
      <dsp:nvSpPr>
        <dsp:cNvPr id="0" name=""/>
        <dsp:cNvSpPr/>
      </dsp:nvSpPr>
      <dsp:spPr>
        <a:xfrm>
          <a:off x="426530" y="3520676"/>
          <a:ext cx="976563" cy="97656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8ECA51-F456-4211-B06D-C9B1A181AAEA}">
      <dsp:nvSpPr>
        <dsp:cNvPr id="0" name=""/>
        <dsp:cNvSpPr/>
      </dsp:nvSpPr>
      <dsp:spPr>
        <a:xfrm>
          <a:off x="631609" y="3725754"/>
          <a:ext cx="566406" cy="56640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9322E3-7A8D-4DB6-9C9D-BEE30AA5B142}">
      <dsp:nvSpPr>
        <dsp:cNvPr id="0" name=""/>
        <dsp:cNvSpPr/>
      </dsp:nvSpPr>
      <dsp:spPr>
        <a:xfrm>
          <a:off x="1612357" y="3520676"/>
          <a:ext cx="2301898" cy="97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Verifica enlaces rotos</a:t>
          </a:r>
          <a:endParaRPr lang="en-US" sz="1900" kern="1200"/>
        </a:p>
      </dsp:txBody>
      <dsp:txXfrm>
        <a:off x="1612357" y="3520676"/>
        <a:ext cx="2301898" cy="9765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lovepdf.com/compress_pdf" TargetMode="External"/><Relationship Id="rId3" Type="http://schemas.openxmlformats.org/officeDocument/2006/relationships/hyperlink" Target="https://imageoptim.com/mac" TargetMode="External"/><Relationship Id="rId7" Type="http://schemas.openxmlformats.org/officeDocument/2006/relationships/hyperlink" Target="https://imagecompressor.com/" TargetMode="External"/><Relationship Id="rId12" Type="http://schemas.openxmlformats.org/officeDocument/2006/relationships/hyperlink" Target="https://www.adobe.com/acrobat/online/compress-pdf.html" TargetMode="External"/><Relationship Id="rId2" Type="http://schemas.openxmlformats.org/officeDocument/2006/relationships/hyperlink" Target="https://tinypng.com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quoosh.app/" TargetMode="External"/><Relationship Id="rId11" Type="http://schemas.openxmlformats.org/officeDocument/2006/relationships/hyperlink" Target="https://www.pdf2go.com/compress-pdf" TargetMode="External"/><Relationship Id="rId5" Type="http://schemas.openxmlformats.org/officeDocument/2006/relationships/hyperlink" Target="https://compresspng.com/" TargetMode="External"/><Relationship Id="rId10" Type="http://schemas.openxmlformats.org/officeDocument/2006/relationships/hyperlink" Target="https://www.pdfcompressor.com/" TargetMode="External"/><Relationship Id="rId4" Type="http://schemas.openxmlformats.org/officeDocument/2006/relationships/hyperlink" Target="https://compressjpeg.com/" TargetMode="External"/><Relationship Id="rId9" Type="http://schemas.openxmlformats.org/officeDocument/2006/relationships/hyperlink" Target="https://smallpdf.com/compress-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3771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000" y="2608767"/>
            <a:ext cx="3604497" cy="1297115"/>
          </a:xfrm>
        </p:spPr>
        <p:txBody>
          <a:bodyPr anchor="t">
            <a:normAutofit fontScale="90000"/>
          </a:bodyPr>
          <a:lstStyle/>
          <a:p>
            <a:pPr algn="l">
              <a:lnSpc>
                <a:spcPct val="90000"/>
              </a:lnSpc>
            </a:pPr>
            <a:r>
              <a:rPr lang="es-ES" sz="3000" dirty="0">
                <a:solidFill>
                  <a:schemeClr val="tx2"/>
                </a:solidFill>
              </a:rPr>
              <a:t>Guía Básica Previa a   Capacitación de Sitios Web UPS</a:t>
            </a:r>
          </a:p>
        </p:txBody>
      </p:sp>
      <p:pic>
        <p:nvPicPr>
          <p:cNvPr id="7" name="Graphic 6" descr="Portátil">
            <a:extLst>
              <a:ext uri="{FF2B5EF4-FFF2-40B4-BE49-F238E27FC236}">
                <a16:creationId xmlns:a16="http://schemas.microsoft.com/office/drawing/2014/main" id="{14D188F9-E7DA-EE0D-AF86-75762CAB50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5352" y="2333040"/>
            <a:ext cx="3106320" cy="310632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89" y="-5977"/>
            <a:ext cx="467900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Subtitle 2">
            <a:extLst>
              <a:ext uri="{FF2B5EF4-FFF2-40B4-BE49-F238E27FC236}">
                <a16:creationId xmlns:a16="http://schemas.microsoft.com/office/drawing/2014/main" id="{894AEF4B-42FF-6071-4493-F9B5DE794A50}"/>
              </a:ext>
            </a:extLst>
          </p:cNvPr>
          <p:cNvSpPr txBox="1">
            <a:spLocks/>
          </p:cNvSpPr>
          <p:nvPr/>
        </p:nvSpPr>
        <p:spPr>
          <a:xfrm>
            <a:off x="4875771" y="3784259"/>
            <a:ext cx="3604268" cy="8388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700" dirty="0">
                <a:solidFill>
                  <a:schemeClr val="tx2"/>
                </a:solidFill>
              </a:rPr>
              <a:t>Secretaría Técnica de Gestión Web y Redes Sociales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03FC6F6-9AA6-A887-50E6-F6E33BDF8E40}"/>
              </a:ext>
            </a:extLst>
          </p:cNvPr>
          <p:cNvSpPr txBox="1"/>
          <p:nvPr/>
        </p:nvSpPr>
        <p:spPr>
          <a:xfrm>
            <a:off x="1028699" y="294538"/>
            <a:ext cx="7421963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9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Existen varias herramientas gratuitas para reducir el peso de imágenes y optimizarlas para la web, así como para archivos PDF</a:t>
            </a: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19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5D5CA4D-D330-16C4-E525-D9BEF15625AC}"/>
              </a:ext>
            </a:extLst>
          </p:cNvPr>
          <p:cNvSpPr txBox="1"/>
          <p:nvPr/>
        </p:nvSpPr>
        <p:spPr>
          <a:xfrm>
            <a:off x="169164" y="1718132"/>
            <a:ext cx="4507992" cy="4845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1100" b="1" dirty="0"/>
              <a:t>Para </a:t>
            </a:r>
            <a:r>
              <a:rPr lang="en-US" sz="1100" b="1" dirty="0" err="1"/>
              <a:t>imágenes</a:t>
            </a:r>
            <a:r>
              <a:rPr lang="en-US" sz="1100" b="1" dirty="0"/>
              <a:t>: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b="1" dirty="0" err="1"/>
              <a:t>TinyPNG</a:t>
            </a:r>
            <a:r>
              <a:rPr lang="en-US" sz="1100" dirty="0"/>
              <a:t> (</a:t>
            </a:r>
            <a:r>
              <a:rPr lang="en-US" sz="1100" dirty="0">
                <a:hlinkClick r:id="rId2"/>
              </a:rPr>
              <a:t>https://tinypng.com/</a:t>
            </a:r>
            <a:r>
              <a:rPr lang="en-US" sz="1100" dirty="0"/>
              <a:t>)</a:t>
            </a:r>
          </a:p>
          <a:p>
            <a:pPr marL="742950"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 err="1"/>
              <a:t>Permite</a:t>
            </a:r>
            <a:r>
              <a:rPr lang="en-US" sz="1100" dirty="0"/>
              <a:t> </a:t>
            </a:r>
            <a:r>
              <a:rPr lang="en-US" sz="1100" dirty="0" err="1"/>
              <a:t>comprimir</a:t>
            </a:r>
            <a:r>
              <a:rPr lang="en-US" sz="1100" dirty="0"/>
              <a:t> </a:t>
            </a:r>
            <a:r>
              <a:rPr lang="en-US" sz="1100" dirty="0" err="1"/>
              <a:t>imágenes</a:t>
            </a:r>
            <a:r>
              <a:rPr lang="en-US" sz="1100" dirty="0"/>
              <a:t> PNG y JPEG sin </a:t>
            </a:r>
            <a:r>
              <a:rPr lang="en-US" sz="1100" dirty="0" err="1"/>
              <a:t>perder</a:t>
            </a:r>
            <a:r>
              <a:rPr lang="en-US" sz="1100" dirty="0"/>
              <a:t> </a:t>
            </a:r>
            <a:r>
              <a:rPr lang="en-US" sz="1100" dirty="0" err="1"/>
              <a:t>calidad</a:t>
            </a:r>
            <a:r>
              <a:rPr lang="en-US" sz="1100" dirty="0"/>
              <a:t> visible.</a:t>
            </a:r>
          </a:p>
          <a:p>
            <a:pPr marL="742950"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 err="1"/>
              <a:t>Fácil</a:t>
            </a:r>
            <a:r>
              <a:rPr lang="en-US" sz="1100" dirty="0"/>
              <a:t> de usar: solo </a:t>
            </a:r>
            <a:r>
              <a:rPr lang="en-US" sz="1100" dirty="0" err="1"/>
              <a:t>subes</a:t>
            </a:r>
            <a:r>
              <a:rPr lang="en-US" sz="1100" dirty="0"/>
              <a:t> la imagen y la </a:t>
            </a:r>
            <a:r>
              <a:rPr lang="en-US" sz="1100" dirty="0" err="1"/>
              <a:t>descarga</a:t>
            </a:r>
            <a:r>
              <a:rPr lang="en-US" sz="1100" dirty="0"/>
              <a:t> </a:t>
            </a:r>
            <a:r>
              <a:rPr lang="en-US" sz="1100" dirty="0" err="1"/>
              <a:t>comprimida</a:t>
            </a:r>
            <a:r>
              <a:rPr lang="en-US" sz="1100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b="1" dirty="0" err="1"/>
              <a:t>ImageOptim</a:t>
            </a:r>
            <a:r>
              <a:rPr lang="en-US" sz="1100" dirty="0"/>
              <a:t> (</a:t>
            </a:r>
            <a:r>
              <a:rPr lang="en-US" sz="1100" dirty="0">
                <a:hlinkClick r:id="rId3"/>
              </a:rPr>
              <a:t>https://imageoptim.com/mac</a:t>
            </a:r>
            <a:r>
              <a:rPr lang="en-US" sz="1100" dirty="0"/>
              <a:t> )</a:t>
            </a:r>
          </a:p>
          <a:p>
            <a:pPr marL="742950"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 err="1"/>
              <a:t>Optimiza</a:t>
            </a:r>
            <a:r>
              <a:rPr lang="en-US" sz="1100" dirty="0"/>
              <a:t> </a:t>
            </a:r>
            <a:r>
              <a:rPr lang="en-US" sz="1100" dirty="0" err="1"/>
              <a:t>imágenes</a:t>
            </a:r>
            <a:r>
              <a:rPr lang="en-US" sz="1100" dirty="0"/>
              <a:t> </a:t>
            </a:r>
            <a:r>
              <a:rPr lang="en-US" sz="1100" dirty="0" err="1"/>
              <a:t>en</a:t>
            </a:r>
            <a:r>
              <a:rPr lang="en-US" sz="1100" dirty="0"/>
              <a:t> Mac (solo </a:t>
            </a:r>
            <a:r>
              <a:rPr lang="en-US" sz="1100" dirty="0" err="1"/>
              <a:t>está</a:t>
            </a:r>
            <a:r>
              <a:rPr lang="en-US" sz="1100" dirty="0"/>
              <a:t> disponible para </a:t>
            </a:r>
            <a:r>
              <a:rPr lang="en-US" sz="1100" dirty="0" err="1"/>
              <a:t>este</a:t>
            </a:r>
            <a:r>
              <a:rPr lang="en-US" sz="1100" dirty="0"/>
              <a:t> </a:t>
            </a:r>
            <a:r>
              <a:rPr lang="en-US" sz="1100" dirty="0" err="1"/>
              <a:t>sistema</a:t>
            </a:r>
            <a:r>
              <a:rPr lang="en-US" sz="1100" dirty="0"/>
              <a:t> </a:t>
            </a:r>
            <a:r>
              <a:rPr lang="en-US" sz="1100" dirty="0" err="1"/>
              <a:t>operativo</a:t>
            </a:r>
            <a:r>
              <a:rPr lang="en-US" sz="1100" dirty="0"/>
              <a:t>).</a:t>
            </a:r>
          </a:p>
          <a:p>
            <a:pPr marL="742950"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 err="1"/>
              <a:t>Ofrece</a:t>
            </a:r>
            <a:r>
              <a:rPr lang="en-US" sz="1100" dirty="0"/>
              <a:t> </a:t>
            </a:r>
            <a:r>
              <a:rPr lang="en-US" sz="1100" dirty="0" err="1"/>
              <a:t>una</a:t>
            </a:r>
            <a:r>
              <a:rPr lang="en-US" sz="1100" dirty="0"/>
              <a:t> gran </a:t>
            </a:r>
            <a:r>
              <a:rPr lang="en-US" sz="1100" dirty="0" err="1"/>
              <a:t>compresión</a:t>
            </a:r>
            <a:r>
              <a:rPr lang="en-US" sz="1100" dirty="0"/>
              <a:t> sin </a:t>
            </a:r>
            <a:r>
              <a:rPr lang="en-US" sz="1100" dirty="0" err="1"/>
              <a:t>pérdida</a:t>
            </a:r>
            <a:r>
              <a:rPr lang="en-US" sz="1100" dirty="0"/>
              <a:t> </a:t>
            </a:r>
            <a:r>
              <a:rPr lang="en-US" sz="1100" dirty="0" err="1"/>
              <a:t>significativa</a:t>
            </a:r>
            <a:r>
              <a:rPr lang="en-US" sz="1100" dirty="0"/>
              <a:t> de </a:t>
            </a:r>
            <a:r>
              <a:rPr lang="en-US" sz="1100" dirty="0" err="1"/>
              <a:t>calidad</a:t>
            </a:r>
            <a:r>
              <a:rPr lang="en-US" sz="1100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b="1" dirty="0" err="1"/>
              <a:t>CompressJPEG</a:t>
            </a:r>
            <a:r>
              <a:rPr lang="en-US" sz="1100" b="1" dirty="0"/>
              <a:t>/</a:t>
            </a:r>
            <a:r>
              <a:rPr lang="en-US" sz="1100" b="1" dirty="0" err="1"/>
              <a:t>CompressPNG</a:t>
            </a:r>
            <a:r>
              <a:rPr lang="en-US" sz="1100" dirty="0"/>
              <a:t> (</a:t>
            </a:r>
            <a:r>
              <a:rPr lang="en-US" sz="1100" dirty="0">
                <a:hlinkClick r:id="rId4"/>
              </a:rPr>
              <a:t>https://compressjpeg.com/</a:t>
            </a:r>
            <a:r>
              <a:rPr lang="en-US" sz="1100" dirty="0"/>
              <a:t> / </a:t>
            </a:r>
            <a:r>
              <a:rPr lang="en-US" sz="1100" dirty="0">
                <a:hlinkClick r:id="rId5"/>
              </a:rPr>
              <a:t>https://compresspng.com/</a:t>
            </a:r>
            <a:r>
              <a:rPr lang="en-US" sz="1100" dirty="0"/>
              <a:t>)</a:t>
            </a:r>
          </a:p>
          <a:p>
            <a:pPr marL="742950"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 err="1"/>
              <a:t>Herramientas</a:t>
            </a:r>
            <a:r>
              <a:rPr lang="en-US" sz="1100" dirty="0"/>
              <a:t> para </a:t>
            </a:r>
            <a:r>
              <a:rPr lang="en-US" sz="1100" dirty="0" err="1"/>
              <a:t>comprimir</a:t>
            </a:r>
            <a:r>
              <a:rPr lang="en-US" sz="1100" dirty="0"/>
              <a:t> </a:t>
            </a:r>
            <a:r>
              <a:rPr lang="en-US" sz="1100" dirty="0" err="1"/>
              <a:t>archivos</a:t>
            </a:r>
            <a:r>
              <a:rPr lang="en-US" sz="1100" dirty="0"/>
              <a:t> JPEG y PNG, </a:t>
            </a:r>
            <a:r>
              <a:rPr lang="en-US" sz="1100" dirty="0" err="1"/>
              <a:t>cada</a:t>
            </a:r>
            <a:r>
              <a:rPr lang="en-US" sz="1100" dirty="0"/>
              <a:t> </a:t>
            </a:r>
            <a:r>
              <a:rPr lang="en-US" sz="1100" dirty="0" err="1"/>
              <a:t>una</a:t>
            </a:r>
            <a:r>
              <a:rPr lang="en-US" sz="1100" dirty="0"/>
              <a:t> </a:t>
            </a:r>
            <a:r>
              <a:rPr lang="en-US" sz="1100" dirty="0" err="1"/>
              <a:t>dedicada</a:t>
            </a:r>
            <a:r>
              <a:rPr lang="en-US" sz="1100" dirty="0"/>
              <a:t> a un </a:t>
            </a:r>
            <a:r>
              <a:rPr lang="en-US" sz="1100" dirty="0" err="1"/>
              <a:t>tipo</a:t>
            </a:r>
            <a:r>
              <a:rPr lang="en-US" sz="1100" dirty="0"/>
              <a:t> de </a:t>
            </a:r>
            <a:r>
              <a:rPr lang="en-US" sz="1100" dirty="0" err="1"/>
              <a:t>archivo</a:t>
            </a:r>
            <a:r>
              <a:rPr lang="en-US" sz="1100" dirty="0"/>
              <a:t>.</a:t>
            </a:r>
          </a:p>
          <a:p>
            <a:pPr marL="742950"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 err="1"/>
              <a:t>Permite</a:t>
            </a:r>
            <a:r>
              <a:rPr lang="en-US" sz="1100" dirty="0"/>
              <a:t> </a:t>
            </a:r>
            <a:r>
              <a:rPr lang="en-US" sz="1100" dirty="0" err="1"/>
              <a:t>comprimir</a:t>
            </a:r>
            <a:r>
              <a:rPr lang="en-US" sz="1100" dirty="0"/>
              <a:t> </a:t>
            </a:r>
            <a:r>
              <a:rPr lang="en-US" sz="1100" dirty="0" err="1"/>
              <a:t>múltiples</a:t>
            </a:r>
            <a:r>
              <a:rPr lang="en-US" sz="1100" dirty="0"/>
              <a:t> </a:t>
            </a:r>
            <a:r>
              <a:rPr lang="en-US" sz="1100" dirty="0" err="1"/>
              <a:t>imágenes</a:t>
            </a:r>
            <a:r>
              <a:rPr lang="en-US" sz="1100" dirty="0"/>
              <a:t> a la </a:t>
            </a:r>
            <a:r>
              <a:rPr lang="en-US" sz="1100" dirty="0" err="1"/>
              <a:t>vez</a:t>
            </a:r>
            <a:r>
              <a:rPr lang="en-US" sz="1100" dirty="0"/>
              <a:t>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b="1" dirty="0"/>
              <a:t>Squoosh</a:t>
            </a:r>
            <a:r>
              <a:rPr lang="en-US" sz="1100" dirty="0"/>
              <a:t> (</a:t>
            </a:r>
            <a:r>
              <a:rPr lang="en-US" sz="1100" dirty="0">
                <a:hlinkClick r:id="rId6"/>
              </a:rPr>
              <a:t>https://squoosh.app/</a:t>
            </a:r>
            <a:r>
              <a:rPr lang="en-US" sz="1100" dirty="0"/>
              <a:t>)</a:t>
            </a:r>
          </a:p>
          <a:p>
            <a:pPr marL="742950"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 err="1"/>
              <a:t>Herramienta</a:t>
            </a:r>
            <a:r>
              <a:rPr lang="en-US" sz="1100" dirty="0"/>
              <a:t> de Google que </a:t>
            </a:r>
            <a:r>
              <a:rPr lang="en-US" sz="1100" dirty="0" err="1"/>
              <a:t>permite</a:t>
            </a:r>
            <a:r>
              <a:rPr lang="en-US" sz="1100" dirty="0"/>
              <a:t> </a:t>
            </a:r>
            <a:r>
              <a:rPr lang="en-US" sz="1100" dirty="0" err="1"/>
              <a:t>comprimir</a:t>
            </a:r>
            <a:r>
              <a:rPr lang="en-US" sz="1100" dirty="0"/>
              <a:t> </a:t>
            </a:r>
            <a:r>
              <a:rPr lang="en-US" sz="1100" dirty="0" err="1"/>
              <a:t>imágenes</a:t>
            </a:r>
            <a:r>
              <a:rPr lang="en-US" sz="1100" dirty="0"/>
              <a:t> </a:t>
            </a:r>
            <a:r>
              <a:rPr lang="en-US" sz="1100" dirty="0" err="1"/>
              <a:t>en</a:t>
            </a:r>
            <a:r>
              <a:rPr lang="en-US" sz="1100" dirty="0"/>
              <a:t> </a:t>
            </a:r>
            <a:r>
              <a:rPr lang="en-US" sz="1100" dirty="0" err="1"/>
              <a:t>diferentes</a:t>
            </a:r>
            <a:r>
              <a:rPr lang="en-US" sz="1100" dirty="0"/>
              <a:t> </a:t>
            </a:r>
            <a:r>
              <a:rPr lang="en-US" sz="1100" dirty="0" err="1"/>
              <a:t>formatos</a:t>
            </a:r>
            <a:r>
              <a:rPr lang="en-US" sz="1100" dirty="0"/>
              <a:t> (JPEG, PNG, </a:t>
            </a:r>
            <a:r>
              <a:rPr lang="en-US" sz="1100" dirty="0" err="1"/>
              <a:t>WebP</a:t>
            </a:r>
            <a:r>
              <a:rPr lang="en-US" sz="1100" dirty="0"/>
              <a:t>, etc.) con la </a:t>
            </a:r>
            <a:r>
              <a:rPr lang="en-US" sz="1100" dirty="0" err="1"/>
              <a:t>opción</a:t>
            </a:r>
            <a:r>
              <a:rPr lang="en-US" sz="1100" dirty="0"/>
              <a:t> de </a:t>
            </a:r>
            <a:r>
              <a:rPr lang="en-US" sz="1100" dirty="0" err="1"/>
              <a:t>ver</a:t>
            </a:r>
            <a:r>
              <a:rPr lang="en-US" sz="1100" dirty="0"/>
              <a:t> la </a:t>
            </a:r>
            <a:r>
              <a:rPr lang="en-US" sz="1100" dirty="0" err="1"/>
              <a:t>calidad</a:t>
            </a:r>
            <a:r>
              <a:rPr lang="en-US" sz="1100" dirty="0"/>
              <a:t> </a:t>
            </a:r>
            <a:r>
              <a:rPr lang="en-US" sz="1100" dirty="0" err="1"/>
              <a:t>en</a:t>
            </a:r>
            <a:r>
              <a:rPr lang="en-US" sz="1100" dirty="0"/>
              <a:t> </a:t>
            </a:r>
            <a:r>
              <a:rPr lang="en-US" sz="1100" dirty="0" err="1"/>
              <a:t>tiempo</a:t>
            </a:r>
            <a:r>
              <a:rPr lang="en-US" sz="1100" dirty="0"/>
              <a:t> real.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b="1" dirty="0" err="1"/>
              <a:t>Optimizilla</a:t>
            </a:r>
            <a:r>
              <a:rPr lang="en-US" sz="1100" dirty="0"/>
              <a:t> (</a:t>
            </a:r>
            <a:r>
              <a:rPr lang="en-US" sz="1100" dirty="0">
                <a:hlinkClick r:id="rId7"/>
              </a:rPr>
              <a:t>https://imagecompressor.com/</a:t>
            </a:r>
            <a:r>
              <a:rPr lang="en-US" sz="1100" dirty="0"/>
              <a:t>)</a:t>
            </a:r>
          </a:p>
          <a:p>
            <a:pPr marL="742950"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 err="1"/>
              <a:t>Permite</a:t>
            </a:r>
            <a:r>
              <a:rPr lang="en-US" sz="1100" dirty="0"/>
              <a:t> </a:t>
            </a:r>
            <a:r>
              <a:rPr lang="en-US" sz="1100" dirty="0" err="1"/>
              <a:t>comprimir</a:t>
            </a:r>
            <a:r>
              <a:rPr lang="en-US" sz="1100" dirty="0"/>
              <a:t> hasta 20 </a:t>
            </a:r>
            <a:r>
              <a:rPr lang="en-US" sz="1100" dirty="0" err="1"/>
              <a:t>imágenes</a:t>
            </a:r>
            <a:r>
              <a:rPr lang="en-US" sz="1100" dirty="0"/>
              <a:t> a la </a:t>
            </a:r>
            <a:r>
              <a:rPr lang="en-US" sz="1100" dirty="0" err="1"/>
              <a:t>vez</a:t>
            </a:r>
            <a:r>
              <a:rPr lang="en-US" sz="1100" dirty="0"/>
              <a:t>, con </a:t>
            </a:r>
            <a:r>
              <a:rPr lang="en-US" sz="1100" dirty="0" err="1"/>
              <a:t>soporte</a:t>
            </a:r>
            <a:r>
              <a:rPr lang="en-US" sz="1100" dirty="0"/>
              <a:t> para </a:t>
            </a:r>
            <a:r>
              <a:rPr lang="en-US" sz="1100" dirty="0" err="1"/>
              <a:t>formatos</a:t>
            </a:r>
            <a:r>
              <a:rPr lang="en-US" sz="1100" dirty="0"/>
              <a:t> JPG y PNG.</a:t>
            </a:r>
          </a:p>
          <a:p>
            <a:pPr marL="742950"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 err="1"/>
              <a:t>Ofrece</a:t>
            </a:r>
            <a:r>
              <a:rPr lang="en-US" sz="1100" dirty="0"/>
              <a:t> </a:t>
            </a:r>
            <a:r>
              <a:rPr lang="en-US" sz="1100" dirty="0" err="1"/>
              <a:t>opciones</a:t>
            </a:r>
            <a:r>
              <a:rPr lang="en-US" sz="1100" dirty="0"/>
              <a:t> para </a:t>
            </a:r>
            <a:r>
              <a:rPr lang="en-US" sz="1100" dirty="0" err="1"/>
              <a:t>ajustar</a:t>
            </a:r>
            <a:r>
              <a:rPr lang="en-US" sz="1100" dirty="0"/>
              <a:t> la </a:t>
            </a:r>
            <a:r>
              <a:rPr lang="en-US" sz="1100" dirty="0" err="1"/>
              <a:t>calidad</a:t>
            </a:r>
            <a:r>
              <a:rPr lang="en-US" sz="1100" dirty="0"/>
              <a:t> y </a:t>
            </a:r>
            <a:r>
              <a:rPr lang="en-US" sz="1100" dirty="0" err="1"/>
              <a:t>ver</a:t>
            </a:r>
            <a:r>
              <a:rPr lang="en-US" sz="1100" dirty="0"/>
              <a:t> </a:t>
            </a:r>
            <a:r>
              <a:rPr lang="en-US" sz="1100" dirty="0" err="1"/>
              <a:t>los</a:t>
            </a:r>
            <a:r>
              <a:rPr lang="en-US" sz="1100" dirty="0"/>
              <a:t> </a:t>
            </a:r>
            <a:r>
              <a:rPr lang="en-US" sz="1100" dirty="0" err="1"/>
              <a:t>resultados</a:t>
            </a:r>
            <a:r>
              <a:rPr lang="en-US" sz="1100" dirty="0"/>
              <a:t> </a:t>
            </a:r>
            <a:r>
              <a:rPr lang="en-US" sz="1100" dirty="0" err="1"/>
              <a:t>en</a:t>
            </a:r>
            <a:r>
              <a:rPr lang="en-US" sz="1100" dirty="0"/>
              <a:t> </a:t>
            </a:r>
            <a:r>
              <a:rPr lang="en-US" sz="1100" dirty="0" err="1"/>
              <a:t>tiempo</a:t>
            </a:r>
            <a:r>
              <a:rPr lang="en-US" sz="1100" dirty="0"/>
              <a:t> real.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13BCB71-8203-26AE-2DCE-7C44ACC34CDC}"/>
              </a:ext>
            </a:extLst>
          </p:cNvPr>
          <p:cNvSpPr txBox="1"/>
          <p:nvPr/>
        </p:nvSpPr>
        <p:spPr>
          <a:xfrm>
            <a:off x="4677156" y="1718131"/>
            <a:ext cx="429768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None/>
            </a:pPr>
            <a:r>
              <a:rPr lang="es-ES" sz="1100" b="1" dirty="0"/>
              <a:t>Para </a:t>
            </a:r>
            <a:r>
              <a:rPr lang="es-ES" sz="1100" b="1" dirty="0" err="1"/>
              <a:t>PDFs</a:t>
            </a:r>
            <a:r>
              <a:rPr lang="es-ES" sz="1100" b="1" dirty="0"/>
              <a:t>:</a:t>
            </a:r>
          </a:p>
          <a:p>
            <a:pPr>
              <a:spcAft>
                <a:spcPts val="600"/>
              </a:spcAft>
              <a:buFont typeface="+mj-lt"/>
              <a:buAutoNum type="arabicPeriod"/>
            </a:pPr>
            <a:r>
              <a:rPr lang="es-ES" sz="1100" b="1" dirty="0" err="1"/>
              <a:t>ILovePDF</a:t>
            </a:r>
            <a:r>
              <a:rPr lang="es-ES" sz="1100" dirty="0"/>
              <a:t> (</a:t>
            </a:r>
            <a:r>
              <a:rPr lang="es-ES" sz="1100" dirty="0">
                <a:hlinkClick r:id="rId8"/>
              </a:rPr>
              <a:t>https://www.ilovepdf.com/compress_pdf</a:t>
            </a:r>
            <a:r>
              <a:rPr lang="es-ES" sz="1100" dirty="0"/>
              <a:t> )</a:t>
            </a:r>
          </a:p>
          <a:p>
            <a:pPr marL="742950" lvl="1" indent="-285750">
              <a:spcAft>
                <a:spcPts val="600"/>
              </a:spcAft>
              <a:buFont typeface="+mj-lt"/>
              <a:buAutoNum type="arabicPeriod"/>
            </a:pPr>
            <a:r>
              <a:rPr lang="es-ES" sz="1100" dirty="0"/>
              <a:t>Permite comprimir </a:t>
            </a:r>
            <a:r>
              <a:rPr lang="es-ES" sz="1100" dirty="0" err="1"/>
              <a:t>PDFs</a:t>
            </a:r>
            <a:r>
              <a:rPr lang="es-ES" sz="1100" dirty="0"/>
              <a:t> en línea de manera rápida y sencilla.</a:t>
            </a:r>
          </a:p>
          <a:p>
            <a:pPr marL="742950" lvl="1" indent="-285750">
              <a:spcAft>
                <a:spcPts val="600"/>
              </a:spcAft>
              <a:buFont typeface="+mj-lt"/>
              <a:buAutoNum type="arabicPeriod"/>
            </a:pPr>
            <a:r>
              <a:rPr lang="es-ES" sz="1100" dirty="0"/>
              <a:t>Ofrece diferentes niveles de compresión para optimizar el equilibrio entre calidad y tamaño.</a:t>
            </a:r>
          </a:p>
          <a:p>
            <a:pPr>
              <a:spcAft>
                <a:spcPts val="600"/>
              </a:spcAft>
              <a:buFont typeface="+mj-lt"/>
              <a:buAutoNum type="arabicPeriod"/>
            </a:pPr>
            <a:r>
              <a:rPr lang="es-ES" sz="1100" b="1" dirty="0" err="1"/>
              <a:t>Smallpdf</a:t>
            </a:r>
            <a:r>
              <a:rPr lang="es-ES" sz="1100" dirty="0"/>
              <a:t> (</a:t>
            </a:r>
            <a:r>
              <a:rPr lang="es-ES" sz="1100" dirty="0">
                <a:hlinkClick r:id="rId9"/>
              </a:rPr>
              <a:t>https://smallpdf.com/compress-pdf</a:t>
            </a:r>
            <a:r>
              <a:rPr lang="es-ES" sz="1100" dirty="0"/>
              <a:t> )</a:t>
            </a:r>
          </a:p>
          <a:p>
            <a:pPr marL="742950" lvl="1" indent="-285750">
              <a:spcAft>
                <a:spcPts val="600"/>
              </a:spcAft>
              <a:buFont typeface="+mj-lt"/>
              <a:buAutoNum type="arabicPeriod"/>
            </a:pPr>
            <a:r>
              <a:rPr lang="es-ES" sz="1100" dirty="0"/>
              <a:t>Herramienta en línea para comprimir archivos PDF.</a:t>
            </a:r>
          </a:p>
          <a:p>
            <a:pPr marL="742950" lvl="1" indent="-285750">
              <a:spcAft>
                <a:spcPts val="600"/>
              </a:spcAft>
              <a:buFont typeface="+mj-lt"/>
              <a:buAutoNum type="arabicPeriod"/>
            </a:pPr>
            <a:r>
              <a:rPr lang="es-ES" sz="1100" dirty="0"/>
              <a:t>Además de comprimir, también ofrece otras funciones como la edición, conversión y protección de </a:t>
            </a:r>
            <a:r>
              <a:rPr lang="es-ES" sz="1100" dirty="0" err="1"/>
              <a:t>PDFs</a:t>
            </a:r>
            <a:r>
              <a:rPr lang="es-ES" sz="1100" dirty="0"/>
              <a:t>.</a:t>
            </a:r>
          </a:p>
          <a:p>
            <a:pPr>
              <a:spcAft>
                <a:spcPts val="600"/>
              </a:spcAft>
              <a:buFont typeface="+mj-lt"/>
              <a:buAutoNum type="arabicPeriod"/>
            </a:pPr>
            <a:r>
              <a:rPr lang="es-ES" sz="1100" b="1" dirty="0"/>
              <a:t>PDF </a:t>
            </a:r>
            <a:r>
              <a:rPr lang="es-ES" sz="1100" b="1" dirty="0" err="1"/>
              <a:t>Compressor</a:t>
            </a:r>
            <a:r>
              <a:rPr lang="es-ES" sz="1100" dirty="0"/>
              <a:t> (</a:t>
            </a:r>
            <a:r>
              <a:rPr lang="es-ES" sz="1100" dirty="0">
                <a:hlinkClick r:id="rId10"/>
              </a:rPr>
              <a:t>https://www.pdfcompressor.com/</a:t>
            </a:r>
            <a:r>
              <a:rPr lang="es-ES" sz="1100" dirty="0"/>
              <a:t>)</a:t>
            </a:r>
          </a:p>
          <a:p>
            <a:pPr marL="742950" lvl="1" indent="-285750">
              <a:spcAft>
                <a:spcPts val="600"/>
              </a:spcAft>
              <a:buFont typeface="+mj-lt"/>
              <a:buAutoNum type="arabicPeriod"/>
            </a:pPr>
            <a:r>
              <a:rPr lang="es-ES" sz="1100" dirty="0"/>
              <a:t>Permite comprimir </a:t>
            </a:r>
            <a:r>
              <a:rPr lang="es-ES" sz="1100" dirty="0" err="1"/>
              <a:t>PDFs</a:t>
            </a:r>
            <a:r>
              <a:rPr lang="es-ES" sz="1100" dirty="0"/>
              <a:t> en línea de manera gratuita y rápida.</a:t>
            </a:r>
          </a:p>
          <a:p>
            <a:pPr marL="742950" lvl="1" indent="-285750">
              <a:spcAft>
                <a:spcPts val="600"/>
              </a:spcAft>
              <a:buFont typeface="+mj-lt"/>
              <a:buAutoNum type="arabicPeriod"/>
            </a:pPr>
            <a:r>
              <a:rPr lang="es-ES" sz="1100" dirty="0"/>
              <a:t>Compatible con múltiples archivos a la vez.</a:t>
            </a:r>
          </a:p>
          <a:p>
            <a:pPr>
              <a:spcAft>
                <a:spcPts val="600"/>
              </a:spcAft>
              <a:buFont typeface="+mj-lt"/>
              <a:buAutoNum type="arabicPeriod"/>
            </a:pPr>
            <a:r>
              <a:rPr lang="es-ES" sz="1100" b="1" dirty="0"/>
              <a:t>PDF2Go</a:t>
            </a:r>
            <a:r>
              <a:rPr lang="es-ES" sz="1100" dirty="0"/>
              <a:t> (</a:t>
            </a:r>
            <a:r>
              <a:rPr lang="es-ES" sz="1100" dirty="0">
                <a:hlinkClick r:id="rId11"/>
              </a:rPr>
              <a:t>https://www.pdf2go.com/compress-pdf</a:t>
            </a:r>
            <a:r>
              <a:rPr lang="es-ES" sz="1100" dirty="0"/>
              <a:t> )</a:t>
            </a:r>
          </a:p>
          <a:p>
            <a:pPr marL="742950" lvl="1" indent="-285750">
              <a:spcAft>
                <a:spcPts val="600"/>
              </a:spcAft>
              <a:buFont typeface="+mj-lt"/>
              <a:buAutoNum type="arabicPeriod"/>
            </a:pPr>
            <a:r>
              <a:rPr lang="es-ES" sz="1100" dirty="0"/>
              <a:t>Ofrece la opción de comprimir </a:t>
            </a:r>
            <a:r>
              <a:rPr lang="es-ES" sz="1100" dirty="0" err="1"/>
              <a:t>PDFs</a:t>
            </a:r>
            <a:r>
              <a:rPr lang="es-ES" sz="1100" dirty="0"/>
              <a:t>, manteniendo una calidad decente.</a:t>
            </a:r>
          </a:p>
          <a:p>
            <a:pPr>
              <a:spcAft>
                <a:spcPts val="600"/>
              </a:spcAft>
              <a:buFont typeface="+mj-lt"/>
              <a:buAutoNum type="arabicPeriod"/>
            </a:pPr>
            <a:r>
              <a:rPr lang="es-ES" sz="1100" b="1" dirty="0"/>
              <a:t>Adobe Acrobat Online</a:t>
            </a:r>
            <a:r>
              <a:rPr lang="es-ES" sz="1100" dirty="0"/>
              <a:t> (</a:t>
            </a:r>
            <a:r>
              <a:rPr lang="es-ES" sz="1100" dirty="0">
                <a:hlinkClick r:id="rId12"/>
              </a:rPr>
              <a:t>https://www.adobe.com/acrobat/online/compress-pdf.html</a:t>
            </a:r>
            <a:r>
              <a:rPr lang="es-ES" sz="1100" dirty="0"/>
              <a:t>)</a:t>
            </a:r>
          </a:p>
          <a:p>
            <a:pPr marL="742950" lvl="1" indent="-285750">
              <a:spcAft>
                <a:spcPts val="600"/>
              </a:spcAft>
              <a:buFont typeface="+mj-lt"/>
              <a:buAutoNum type="arabicPeriod"/>
            </a:pPr>
            <a:r>
              <a:rPr lang="es-ES" sz="1100" dirty="0"/>
              <a:t>Herramienta oficial de Adobe para comprimir </a:t>
            </a:r>
            <a:r>
              <a:rPr lang="es-ES" sz="1100" dirty="0" err="1"/>
              <a:t>PDFs</a:t>
            </a:r>
            <a:r>
              <a:rPr lang="es-ES" sz="1100" dirty="0"/>
              <a:t> en línea de forma gratuita.</a:t>
            </a:r>
          </a:p>
          <a:p>
            <a:pPr marL="742950" lvl="1" indent="-285750">
              <a:spcAft>
                <a:spcPts val="600"/>
              </a:spcAft>
              <a:buFont typeface="+mj-lt"/>
              <a:buAutoNum type="arabicPeriod"/>
            </a:pPr>
            <a:r>
              <a:rPr lang="es-ES" sz="1100" dirty="0"/>
              <a:t>Tiene una opción de compresión básica gratuita.</a:t>
            </a:r>
          </a:p>
          <a:p>
            <a:pPr>
              <a:spcAft>
                <a:spcPts val="600"/>
              </a:spcAft>
            </a:pPr>
            <a:endParaRPr lang="es-EC" sz="1100" dirty="0"/>
          </a:p>
        </p:txBody>
      </p:sp>
    </p:spTree>
    <p:extLst>
      <p:ext uri="{BB962C8B-B14F-4D97-AF65-F5344CB8AC3E}">
        <p14:creationId xmlns:p14="http://schemas.microsoft.com/office/powerpoint/2010/main" val="48534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5. </a:t>
            </a:r>
            <a:r>
              <a:rPr dirty="0" err="1"/>
              <a:t>Mantenimiento</a:t>
            </a:r>
            <a:r>
              <a:rPr dirty="0"/>
              <a:t> y </a:t>
            </a:r>
            <a:r>
              <a:rPr dirty="0" err="1"/>
              <a:t>seguridad</a:t>
            </a:r>
            <a:endParaRPr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138F2F4-EFFA-1FEC-7E74-50CCF654CCB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1. Conceptualización y planificación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474437E-1663-5103-3345-28E8BFA354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2691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5" y="3822610"/>
            <a:ext cx="3171825" cy="2255461"/>
          </a:xfrm>
        </p:spPr>
        <p:txBody>
          <a:bodyPr anchor="t">
            <a:normAutofit/>
          </a:bodyPr>
          <a:lstStyle/>
          <a:p>
            <a:r>
              <a:rPr lang="es-ES" sz="2800"/>
              <a:t>Mapa del sitio: la estructura de la web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16423DC-6DE8-5327-E6EC-C6B4EB83C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16"/>
          <a:stretch/>
        </p:blipFill>
        <p:spPr bwMode="auto">
          <a:xfrm>
            <a:off x="649816" y="-1"/>
            <a:ext cx="7844367" cy="3517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74" name="Straight Connector 2073">
            <a:extLst>
              <a:ext uri="{FF2B5EF4-FFF2-40B4-BE49-F238E27FC236}">
                <a16:creationId xmlns:a16="http://schemas.microsoft.com/office/drawing/2014/main" id="{249EDD1B-F94D-B4E6-ACAA-566B9A26FD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9816" y="3517997"/>
            <a:ext cx="7844367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0883" y="3854885"/>
            <a:ext cx="4024466" cy="2384552"/>
          </a:xfrm>
        </p:spPr>
        <p:txBody>
          <a:bodyPr>
            <a:normAutofit/>
          </a:bodyPr>
          <a:lstStyle/>
          <a:p>
            <a:endParaRPr lang="es-ES" sz="1700"/>
          </a:p>
          <a:p>
            <a:r>
              <a:rPr lang="es-ES" sz="1700"/>
              <a:t>Representación gráfica o esquemática de las páginas que tendrá el sitio.</a:t>
            </a:r>
          </a:p>
          <a:p>
            <a:r>
              <a:rPr lang="es-ES" sz="1700"/>
              <a:t>Define la navegación y la jerarquía de la información.</a:t>
            </a:r>
          </a:p>
          <a:p>
            <a:r>
              <a:rPr lang="es-ES" sz="1700"/>
              <a:t>Ejemplo: Inicio &gt; Quiénes somos &gt; Proyectos &gt; Contacto...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12A22A-FBC8-A10B-BEFB-07F84FB0F9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ACAD4-4576-00E6-19DE-3969B11B4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Ejemplos de Mapas del Sitio</a:t>
            </a:r>
            <a:endParaRPr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8660013-DEAF-5521-04F5-CF770A211B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007012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45C81DD5-6740-4B08-FE25-FD966934DC72}"/>
              </a:ext>
            </a:extLst>
          </p:cNvPr>
          <p:cNvSpPr txBox="1"/>
          <p:nvPr/>
        </p:nvSpPr>
        <p:spPr>
          <a:xfrm>
            <a:off x="5458968" y="4000401"/>
            <a:ext cx="3227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tx2"/>
                </a:solidFill>
              </a:rPr>
              <a:t>Generar correctamente las </a:t>
            </a:r>
            <a:r>
              <a:rPr lang="es-ES" sz="1600" b="1" dirty="0">
                <a:solidFill>
                  <a:schemeClr val="tx2"/>
                </a:solidFill>
              </a:rPr>
              <a:t>jerarquías de páginas y subpáginas</a:t>
            </a:r>
            <a:r>
              <a:rPr lang="es-ES" sz="1600" dirty="0">
                <a:solidFill>
                  <a:schemeClr val="tx2"/>
                </a:solidFill>
              </a:rPr>
              <a:t> en un sitio web es fundamental porque permite al usuario ubicar rápidamente y para mejorar la </a:t>
            </a:r>
            <a:r>
              <a:rPr lang="es-ES" sz="1600" b="1" dirty="0">
                <a:solidFill>
                  <a:schemeClr val="tx2"/>
                </a:solidFill>
              </a:rPr>
              <a:t>experiencia del usuario</a:t>
            </a:r>
            <a:r>
              <a:rPr lang="es-ES" sz="1600" dirty="0">
                <a:solidFill>
                  <a:schemeClr val="tx2"/>
                </a:solidFill>
              </a:rPr>
              <a:t> así como el </a:t>
            </a:r>
            <a:r>
              <a:rPr lang="es-ES" sz="1600" b="1" dirty="0">
                <a:solidFill>
                  <a:schemeClr val="tx2"/>
                </a:solidFill>
              </a:rPr>
              <a:t>rendimiento del sitio</a:t>
            </a:r>
            <a:r>
              <a:rPr lang="es-ES" sz="1600" dirty="0">
                <a:solidFill>
                  <a:schemeClr val="tx2"/>
                </a:solidFill>
              </a:rPr>
              <a:t>.</a:t>
            </a:r>
          </a:p>
          <a:p>
            <a:endParaRPr lang="es-ES" sz="1600" dirty="0">
              <a:solidFill>
                <a:schemeClr val="tx2"/>
              </a:solidFill>
            </a:endParaRPr>
          </a:p>
          <a:p>
            <a:endParaRPr lang="es-EC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034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2. Preparación de contenidos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8CE8B37-B862-3BE3-8E5F-545B5CC262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97881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3. WordPress y </a:t>
            </a:r>
            <a:r>
              <a:rPr dirty="0" err="1"/>
              <a:t>Elementor</a:t>
            </a:r>
            <a:endParaRPr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D40A758-0A3B-D101-DF6D-5E067EB48E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27448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9950" y="131136"/>
            <a:ext cx="5562600" cy="1147427"/>
          </a:xfrm>
        </p:spPr>
        <p:txBody>
          <a:bodyPr anchor="b">
            <a:normAutofit fontScale="90000"/>
          </a:bodyPr>
          <a:lstStyle/>
          <a:p>
            <a:r>
              <a:rPr lang="es-ES" sz="3500" dirty="0"/>
              <a:t>Secciones básicas del panel de WordPress</a:t>
            </a:r>
          </a:p>
        </p:txBody>
      </p:sp>
      <p:pic>
        <p:nvPicPr>
          <p:cNvPr id="7" name="Graphic 6" descr="Monitor">
            <a:extLst>
              <a:ext uri="{FF2B5EF4-FFF2-40B4-BE49-F238E27FC236}">
                <a16:creationId xmlns:a16="http://schemas.microsoft.com/office/drawing/2014/main" id="{45D51C6B-BACF-DFAA-343D-DB6A15E6B7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0097" y="2362698"/>
            <a:ext cx="1675403" cy="167540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3150" y="1438057"/>
            <a:ext cx="6170398" cy="4715093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endParaRPr lang="es-ES" sz="1800" dirty="0"/>
          </a:p>
          <a:p>
            <a:pPr>
              <a:lnSpc>
                <a:spcPct val="90000"/>
              </a:lnSpc>
            </a:pPr>
            <a:r>
              <a:rPr lang="es-ES" sz="1800" dirty="0"/>
              <a:t>Secciones básicas del panel:</a:t>
            </a:r>
          </a:p>
          <a:p>
            <a:pPr lvl="1">
              <a:lnSpc>
                <a:spcPct val="90000"/>
              </a:lnSpc>
            </a:pPr>
            <a:r>
              <a:rPr lang="es-ES" sz="1800" dirty="0"/>
              <a:t>Escritorio: Vista general con acceso rápido a lo más importante del sitio (resumen, actualizaciones, borradores). </a:t>
            </a:r>
          </a:p>
          <a:p>
            <a:pPr lvl="1">
              <a:lnSpc>
                <a:spcPct val="90000"/>
              </a:lnSpc>
            </a:pPr>
            <a:r>
              <a:rPr lang="es-ES" sz="1800" dirty="0"/>
              <a:t>Entradas vs. Páginas: </a:t>
            </a:r>
          </a:p>
          <a:p>
            <a:pPr lvl="2">
              <a:lnSpc>
                <a:spcPct val="90000"/>
              </a:lnSpc>
            </a:pPr>
            <a:r>
              <a:rPr lang="es-ES" sz="1800" dirty="0"/>
              <a:t>Entradas: Contenido dinámico, como artículos de blog, noticias, etc. </a:t>
            </a:r>
          </a:p>
          <a:p>
            <a:pPr lvl="2">
              <a:lnSpc>
                <a:spcPct val="90000"/>
              </a:lnSpc>
            </a:pPr>
            <a:r>
              <a:rPr lang="es-ES" sz="1800" dirty="0"/>
              <a:t>Páginas: Contenido fijo, como “Inicio” o “Contacto”. Medios (archivos): </a:t>
            </a:r>
          </a:p>
          <a:p>
            <a:pPr lvl="1">
              <a:lnSpc>
                <a:spcPct val="90000"/>
              </a:lnSpc>
            </a:pPr>
            <a:r>
              <a:rPr lang="es-ES" sz="1800" dirty="0"/>
              <a:t>Biblioteca donde se suben y gestionan imágenes, videos y otros archivos. </a:t>
            </a:r>
          </a:p>
          <a:p>
            <a:pPr lvl="1">
              <a:lnSpc>
                <a:spcPct val="90000"/>
              </a:lnSpc>
            </a:pPr>
            <a:r>
              <a:rPr lang="es-ES" sz="1800" dirty="0"/>
              <a:t>Menús: Sirven para crear y organizar la navegación del sitio (por ejemplo, el menú principal). </a:t>
            </a:r>
          </a:p>
          <a:p>
            <a:pPr lvl="1">
              <a:lnSpc>
                <a:spcPct val="90000"/>
              </a:lnSpc>
            </a:pPr>
            <a:r>
              <a:rPr lang="es-ES" sz="1800" dirty="0" err="1"/>
              <a:t>Plugins</a:t>
            </a:r>
            <a:r>
              <a:rPr lang="es-ES" sz="1800" dirty="0"/>
              <a:t>: Extensiones que añaden nuevas funciones al sitio (como SEO, formularios, </a:t>
            </a:r>
            <a:r>
              <a:rPr lang="es-ES" sz="1800" dirty="0" err="1"/>
              <a:t>elementor</a:t>
            </a:r>
            <a:r>
              <a:rPr lang="es-ES" sz="1800" dirty="0"/>
              <a:t>, etc.).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9144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28950" y="6400799"/>
            <a:ext cx="611504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Elementor</a:t>
            </a:r>
            <a:endParaRPr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2B4AB79-3C4F-6AB4-F600-4022D03F30F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4. Buenas prácticas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354512F2-3983-9434-58C3-2D1DE57D44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74446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1121</Words>
  <Application>Microsoft Office PowerPoint</Application>
  <PresentationFormat>Presentación en pantalla (4:3)</PresentationFormat>
  <Paragraphs>128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Guía Básica Previa a   Capacitación de Sitios Web UPS</vt:lpstr>
      <vt:lpstr>1. Conceptualización y planificación</vt:lpstr>
      <vt:lpstr>Mapa del sitio: la estructura de la web</vt:lpstr>
      <vt:lpstr>Ejemplos de Mapas del Sitio</vt:lpstr>
      <vt:lpstr>2. Preparación de contenidos</vt:lpstr>
      <vt:lpstr>3. WordPress y Elementor</vt:lpstr>
      <vt:lpstr>Secciones básicas del panel de WordPress</vt:lpstr>
      <vt:lpstr>Elementor</vt:lpstr>
      <vt:lpstr>4. Buenas prácticas</vt:lpstr>
      <vt:lpstr>Presentación de PowerPoint</vt:lpstr>
      <vt:lpstr>5. Mantenimiento y seguridad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David  Armendáriz</cp:lastModifiedBy>
  <cp:revision>6</cp:revision>
  <dcterms:created xsi:type="dcterms:W3CDTF">2013-01-27T09:14:16Z</dcterms:created>
  <dcterms:modified xsi:type="dcterms:W3CDTF">2025-05-07T15:46:46Z</dcterms:modified>
  <cp:category/>
</cp:coreProperties>
</file>